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3"/>
  </p:notesMasterIdLst>
  <p:sldIdLst>
    <p:sldId id="273"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E09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p:scale>
          <a:sx n="80" d="100"/>
          <a:sy n="80" d="100"/>
        </p:scale>
        <p:origin x="-1493" y="-221"/>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698D9C5-1703-4262-A8FC-28AB9630FBEF}" type="datetimeFigureOut">
              <a:rPr lang="en-US" smtClean="0"/>
              <a:pPr/>
              <a:t>9/5/2013</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537A99F-BCDF-441F-8C3A-C02FCA233D90}" type="slidenum">
              <a:rPr lang="en-US" smtClean="0"/>
              <a:pPr/>
              <a:t>‹#›</a:t>
            </a:fld>
            <a:endParaRPr lang="en-US" dirty="0"/>
          </a:p>
        </p:txBody>
      </p:sp>
    </p:spTree>
    <p:extLst>
      <p:ext uri="{BB962C8B-B14F-4D97-AF65-F5344CB8AC3E}">
        <p14:creationId xmlns:p14="http://schemas.microsoft.com/office/powerpoint/2010/main" val="17699796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0658" name="Rectangle 2"/>
          <p:cNvSpPr>
            <a:spLocks noGrp="1" noRot="1" noChangeAspect="1" noChangeArrowheads="1" noTextEdit="1"/>
          </p:cNvSpPr>
          <p:nvPr>
            <p:ph type="sldImg"/>
          </p:nvPr>
        </p:nvSpPr>
        <p:spPr>
          <a:ln/>
        </p:spPr>
      </p:sp>
      <p:sp>
        <p:nvSpPr>
          <p:cNvPr id="710659" name="Rectangle 3"/>
          <p:cNvSpPr>
            <a:spLocks noGrp="1" noChangeArrowheads="1"/>
          </p:cNvSpPr>
          <p:nvPr>
            <p:ph type="body" idx="1"/>
          </p:nvPr>
        </p:nvSpPr>
        <p:spPr/>
        <p:txBody>
          <a:bodyPr/>
          <a:lstStyle/>
          <a:p>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Titel with picture - short">
    <p:bg>
      <p:bgPr>
        <a:solidFill>
          <a:schemeClr val="accent1"/>
        </a:solidFill>
        <a:effectLst/>
      </p:bgPr>
    </p:bg>
    <p:spTree>
      <p:nvGrpSpPr>
        <p:cNvPr id="1" name=""/>
        <p:cNvGrpSpPr/>
        <p:nvPr/>
      </p:nvGrpSpPr>
      <p:grpSpPr>
        <a:xfrm>
          <a:off x="0" y="0"/>
          <a:ext cx="0" cy="0"/>
          <a:chOff x="0" y="0"/>
          <a:chExt cx="0" cy="0"/>
        </a:xfrm>
      </p:grpSpPr>
      <p:sp>
        <p:nvSpPr>
          <p:cNvPr id="3" name="Rectangle 2"/>
          <p:cNvSpPr/>
          <p:nvPr/>
        </p:nvSpPr>
        <p:spPr bwMode="gray">
          <a:xfrm>
            <a:off x="324000" y="-1"/>
            <a:ext cx="8496000" cy="2143126"/>
          </a:xfrm>
          <a:prstGeom prst="rect">
            <a:avLst/>
          </a:prstGeom>
          <a:solidFill>
            <a:schemeClr val="bg1">
              <a:alpha val="75000"/>
            </a:schemeClr>
          </a:solidFill>
          <a:ln w="6350" algn="ctr">
            <a:noFill/>
            <a:miter lim="800000"/>
            <a:headEnd/>
            <a:tailEnd/>
          </a:ln>
        </p:spPr>
        <p:txBody>
          <a:bodyPr lIns="90000" tIns="72000" rIns="90000" bIns="72000" rtlCol="0" anchor="ctr"/>
          <a:lstStyle/>
          <a:p>
            <a:pPr marR="0" algn="ctr" defTabSz="914400" eaLnBrk="1" fontAlgn="base" latinLnBrk="0" hangingPunct="1">
              <a:lnSpc>
                <a:spcPct val="100000"/>
              </a:lnSpc>
              <a:spcBef>
                <a:spcPct val="50000"/>
              </a:spcBef>
              <a:spcAft>
                <a:spcPct val="0"/>
              </a:spcAft>
              <a:buClr>
                <a:srgbClr val="F0AB00"/>
              </a:buClr>
              <a:buSzPct val="80000"/>
              <a:tabLst/>
            </a:pPr>
            <a:endParaRPr kumimoji="0" lang="en-US" b="0" i="0" u="none" strike="noStrike" kern="0" cap="none" spc="0" normalizeH="0" baseline="0" noProof="0" dirty="0" smtClean="0">
              <a:ln>
                <a:noFill/>
              </a:ln>
              <a:effectLst/>
              <a:uLnTx/>
              <a:uFillTx/>
              <a:ea typeface="Arial Unicode MS" pitchFamily="34" charset="-128"/>
              <a:cs typeface="Arial Unicode MS" pitchFamily="34" charset="-128"/>
            </a:endParaRPr>
          </a:p>
        </p:txBody>
      </p:sp>
      <p:sp>
        <p:nvSpPr>
          <p:cNvPr id="2" name="Title 1"/>
          <p:cNvSpPr>
            <a:spLocks noGrp="1"/>
          </p:cNvSpPr>
          <p:nvPr>
            <p:ph type="title" hasCustomPrompt="1"/>
          </p:nvPr>
        </p:nvSpPr>
        <p:spPr>
          <a:xfrm>
            <a:off x="414000" y="324000"/>
            <a:ext cx="8280000" cy="738000"/>
          </a:xfrm>
        </p:spPr>
        <p:txBody>
          <a:bodyPr anchor="t" anchorCtr="0">
            <a:noAutofit/>
          </a:bodyPr>
          <a:lstStyle>
            <a:lvl1pPr>
              <a:defRPr sz="4800">
                <a:solidFill>
                  <a:schemeClr val="tx1"/>
                </a:solidFill>
              </a:defRPr>
            </a:lvl1pPr>
          </a:lstStyle>
          <a:p>
            <a:r>
              <a:rPr lang="en-US" dirty="0" smtClean="0"/>
              <a:t>Short Presentation Title</a:t>
            </a:r>
            <a:endParaRPr lang="en-US" dirty="0"/>
          </a:p>
        </p:txBody>
      </p:sp>
      <p:pic>
        <p:nvPicPr>
          <p:cNvPr id="4" name="Picture 3" descr="SAP_grad_R_pref.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28613" y="6081713"/>
            <a:ext cx="916953" cy="454025"/>
          </a:xfrm>
          <a:prstGeom prst="rect">
            <a:avLst/>
          </a:prstGeom>
        </p:spPr>
      </p:pic>
      <p:sp>
        <p:nvSpPr>
          <p:cNvPr id="5" name="Rectangle 4"/>
          <p:cNvSpPr/>
          <p:nvPr/>
        </p:nvSpPr>
        <p:spPr bwMode="gray">
          <a:xfrm>
            <a:off x="324000" y="0"/>
            <a:ext cx="8496000" cy="162000"/>
          </a:xfrm>
          <a:prstGeom prst="rect">
            <a:avLst/>
          </a:prstGeom>
          <a:solidFill>
            <a:schemeClr val="accent1"/>
          </a:solidFill>
          <a:ln w="9525" algn="ctr">
            <a:noFill/>
            <a:miter lim="800000"/>
            <a:headEnd/>
            <a:tailEnd/>
          </a:ln>
        </p:spPr>
        <p:txBody>
          <a:bodyPr lIns="90000" tIns="72000" rIns="90000" bIns="72000" rtlCol="0" anchor="ctr"/>
          <a:lstStyle/>
          <a:p>
            <a:pPr marR="0" algn="ctr" defTabSz="914400" eaLnBrk="1" fontAlgn="base" latinLnBrk="0" hangingPunct="1">
              <a:lnSpc>
                <a:spcPct val="100000"/>
              </a:lnSpc>
              <a:spcBef>
                <a:spcPct val="50000"/>
              </a:spcBef>
              <a:spcAft>
                <a:spcPct val="0"/>
              </a:spcAft>
              <a:buClr>
                <a:srgbClr val="F0AB00"/>
              </a:buClr>
              <a:buSzPct val="80000"/>
              <a:tabLst/>
            </a:pPr>
            <a:endParaRPr kumimoji="0" lang="en-US" sz="1600" b="0" i="0" u="none" strike="noStrike" kern="0" cap="none" spc="0" normalizeH="0" baseline="0" noProof="0" dirty="0" smtClean="0">
              <a:ln>
                <a:noFill/>
              </a:ln>
              <a:effectLst/>
              <a:uLnTx/>
              <a:uFillTx/>
              <a:ea typeface="Arial Unicode MS" pitchFamily="34" charset="-128"/>
              <a:cs typeface="Arial Unicode MS" pitchFamily="34" charset="-128"/>
            </a:endParaRPr>
          </a:p>
        </p:txBody>
      </p:sp>
      <p:sp>
        <p:nvSpPr>
          <p:cNvPr id="6" name="Subtitle 2"/>
          <p:cNvSpPr>
            <a:spLocks noGrp="1"/>
          </p:cNvSpPr>
          <p:nvPr>
            <p:ph type="subTitle" idx="1" hasCustomPrompt="1"/>
          </p:nvPr>
        </p:nvSpPr>
        <p:spPr bwMode="gray">
          <a:xfrm>
            <a:off x="414000" y="1499870"/>
            <a:ext cx="8280000" cy="492443"/>
          </a:xfrm>
        </p:spPr>
        <p:txBody>
          <a:bodyPr anchor="t" anchorCtr="0">
            <a:noAutofit/>
          </a:bodyPr>
          <a:lstStyle>
            <a:lvl1pPr marL="0" marR="0" indent="0" algn="l" defTabSz="914400" rtl="0" eaLnBrk="1" fontAlgn="auto" latinLnBrk="0" hangingPunct="1">
              <a:lnSpc>
                <a:spcPct val="100000"/>
              </a:lnSpc>
              <a:spcBef>
                <a:spcPts val="0"/>
              </a:spcBef>
              <a:spcAft>
                <a:spcPts val="0"/>
              </a:spcAft>
              <a:buClr>
                <a:schemeClr val="accent1"/>
              </a:buClr>
              <a:buSzPct val="80000"/>
              <a:buFontTx/>
              <a:buNone/>
              <a:tabLst/>
              <a:defRPr sz="1600" b="0">
                <a:solidFill>
                  <a:sysClr val="windowText" lastClr="000000"/>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Speaker’s Name/Department (delete if not needed)</a:t>
            </a:r>
            <a:br>
              <a:rPr lang="en-US" dirty="0" smtClean="0"/>
            </a:br>
            <a:r>
              <a:rPr lang="en-US" dirty="0" smtClean="0"/>
              <a:t>Month 00, 2011</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Tex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noProof="0" dirty="0" smtClean="0"/>
              <a:t>Insert page title</a:t>
            </a:r>
            <a:endParaRPr lang="en-US" dirty="0"/>
          </a:p>
        </p:txBody>
      </p:sp>
      <p:sp>
        <p:nvSpPr>
          <p:cNvPr id="4" name="Text Placeholder 3"/>
          <p:cNvSpPr>
            <a:spLocks noGrp="1"/>
          </p:cNvSpPr>
          <p:nvPr>
            <p:ph type="body" sz="quarter" idx="10" hasCustomPrompt="1"/>
          </p:nvPr>
        </p:nvSpPr>
        <p:spPr>
          <a:xfrm>
            <a:off x="324000" y="1690687"/>
            <a:ext cx="8494713" cy="4391026"/>
          </a:xfrm>
        </p:spPr>
        <p:txBody>
          <a:bodyPr/>
          <a:lstStyle>
            <a:lvl1pPr>
              <a:defRPr/>
            </a:lvl1pPr>
          </a:lstStyle>
          <a:p>
            <a:pPr lvl="0"/>
            <a:r>
              <a:rPr lang="en-US" noProof="0" dirty="0" smtClean="0"/>
              <a:t>First level</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Text: 2 columns">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noProof="0" dirty="0" smtClean="0"/>
              <a:t>Insert page title</a:t>
            </a:r>
            <a:endParaRPr lang="en-US" dirty="0"/>
          </a:p>
        </p:txBody>
      </p:sp>
      <p:sp>
        <p:nvSpPr>
          <p:cNvPr id="4" name="Text Placeholder 3"/>
          <p:cNvSpPr>
            <a:spLocks noGrp="1"/>
          </p:cNvSpPr>
          <p:nvPr>
            <p:ph type="body" sz="quarter" idx="10" hasCustomPrompt="1"/>
          </p:nvPr>
        </p:nvSpPr>
        <p:spPr>
          <a:xfrm>
            <a:off x="324000" y="1691999"/>
            <a:ext cx="4165200" cy="4392000"/>
          </a:xfrm>
        </p:spPr>
        <p:txBody>
          <a:bodyPr/>
          <a:lstStyle>
            <a:lvl1pPr>
              <a:defRPr/>
            </a:lvl1pPr>
          </a:lstStyle>
          <a:p>
            <a:pPr lvl="0"/>
            <a:r>
              <a:rPr lang="en-US" noProof="0" dirty="0" smtClean="0"/>
              <a:t>First level</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3"/>
          <p:cNvSpPr>
            <a:spLocks noGrp="1"/>
          </p:cNvSpPr>
          <p:nvPr>
            <p:ph type="body" sz="quarter" idx="11" hasCustomPrompt="1"/>
          </p:nvPr>
        </p:nvSpPr>
        <p:spPr>
          <a:xfrm>
            <a:off x="4654800" y="1691999"/>
            <a:ext cx="4165200" cy="4392000"/>
          </a:xfrm>
        </p:spPr>
        <p:txBody>
          <a:bodyPr/>
          <a:lstStyle>
            <a:lvl1pPr>
              <a:defRPr/>
            </a:lvl1pPr>
          </a:lstStyle>
          <a:p>
            <a:pPr lvl="0"/>
            <a:r>
              <a:rPr lang="en-US" noProof="0" dirty="0" smtClean="0"/>
              <a:t>First level</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itle and Text: 3 columns">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24000" y="324000"/>
            <a:ext cx="8496000" cy="756000"/>
          </a:xfrm>
        </p:spPr>
        <p:txBody>
          <a:bodyPr/>
          <a:lstStyle/>
          <a:p>
            <a:r>
              <a:rPr lang="en-US" noProof="0" dirty="0" smtClean="0"/>
              <a:t>Insert page title</a:t>
            </a:r>
            <a:endParaRPr lang="en-US" dirty="0"/>
          </a:p>
        </p:txBody>
      </p:sp>
      <p:sp>
        <p:nvSpPr>
          <p:cNvPr id="4" name="Text Placeholder 3"/>
          <p:cNvSpPr>
            <a:spLocks noGrp="1"/>
          </p:cNvSpPr>
          <p:nvPr>
            <p:ph type="body" sz="quarter" idx="10" hasCustomPrompt="1"/>
          </p:nvPr>
        </p:nvSpPr>
        <p:spPr>
          <a:xfrm>
            <a:off x="324000" y="1691999"/>
            <a:ext cx="2721600" cy="4392000"/>
          </a:xfrm>
        </p:spPr>
        <p:txBody>
          <a:bodyPr/>
          <a:lstStyle>
            <a:lvl1pPr>
              <a:defRPr/>
            </a:lvl1pPr>
          </a:lstStyle>
          <a:p>
            <a:pPr lvl="0"/>
            <a:r>
              <a:rPr lang="en-US" noProof="0" dirty="0" smtClean="0"/>
              <a:t>First level</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3"/>
          <p:cNvSpPr>
            <a:spLocks noGrp="1"/>
          </p:cNvSpPr>
          <p:nvPr>
            <p:ph type="body" sz="quarter" idx="11" hasCustomPrompt="1"/>
          </p:nvPr>
        </p:nvSpPr>
        <p:spPr>
          <a:xfrm>
            <a:off x="6098400" y="1691999"/>
            <a:ext cx="2721600" cy="4392000"/>
          </a:xfrm>
        </p:spPr>
        <p:txBody>
          <a:bodyPr/>
          <a:lstStyle>
            <a:lvl1pPr>
              <a:defRPr/>
            </a:lvl1pPr>
          </a:lstStyle>
          <a:p>
            <a:pPr lvl="0"/>
            <a:r>
              <a:rPr lang="en-US" noProof="0" dirty="0" smtClean="0"/>
              <a:t>First level</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Text Placeholder 3"/>
          <p:cNvSpPr>
            <a:spLocks noGrp="1"/>
          </p:cNvSpPr>
          <p:nvPr>
            <p:ph type="body" sz="quarter" idx="12" hasCustomPrompt="1"/>
          </p:nvPr>
        </p:nvSpPr>
        <p:spPr>
          <a:xfrm>
            <a:off x="3220725" y="1691999"/>
            <a:ext cx="2721600" cy="4392000"/>
          </a:xfrm>
        </p:spPr>
        <p:txBody>
          <a:bodyPr/>
          <a:lstStyle>
            <a:lvl1pPr>
              <a:defRPr/>
            </a:lvl1pPr>
          </a:lstStyle>
          <a:p>
            <a:pPr lvl="0"/>
            <a:r>
              <a:rPr lang="en-US" noProof="0" dirty="0" smtClean="0"/>
              <a:t>First level</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itle and Text with picture right 1">
    <p:spTree>
      <p:nvGrpSpPr>
        <p:cNvPr id="1" name=""/>
        <p:cNvGrpSpPr/>
        <p:nvPr/>
      </p:nvGrpSpPr>
      <p:grpSpPr>
        <a:xfrm>
          <a:off x="0" y="0"/>
          <a:ext cx="0" cy="0"/>
          <a:chOff x="0" y="0"/>
          <a:chExt cx="0" cy="0"/>
        </a:xfrm>
      </p:grpSpPr>
      <p:sp>
        <p:nvSpPr>
          <p:cNvPr id="2" name="Title 1"/>
          <p:cNvSpPr>
            <a:spLocks noGrp="1"/>
          </p:cNvSpPr>
          <p:nvPr>
            <p:ph type="title" hasCustomPrompt="1"/>
          </p:nvPr>
        </p:nvSpPr>
        <p:spPr bwMode="gray"/>
        <p:txBody>
          <a:bodyPr/>
          <a:lstStyle>
            <a:lvl1pPr>
              <a:defRPr/>
            </a:lvl1pPr>
          </a:lstStyle>
          <a:p>
            <a:r>
              <a:rPr lang="en-US" noProof="0" dirty="0" smtClean="0"/>
              <a:t>Insert page title</a:t>
            </a:r>
            <a:endParaRPr lang="de-DE" dirty="0"/>
          </a:p>
        </p:txBody>
      </p:sp>
      <p:sp>
        <p:nvSpPr>
          <p:cNvPr id="5" name="Picture Placeholder 4"/>
          <p:cNvSpPr>
            <a:spLocks noGrp="1"/>
          </p:cNvSpPr>
          <p:nvPr>
            <p:ph type="pic" sz="quarter" idx="10"/>
          </p:nvPr>
        </p:nvSpPr>
        <p:spPr bwMode="gray">
          <a:xfrm>
            <a:off x="5745600" y="1690687"/>
            <a:ext cx="3078000" cy="4391025"/>
          </a:xfrm>
          <a:solidFill>
            <a:schemeClr val="bg1">
              <a:lumMod val="95000"/>
            </a:schemeClr>
          </a:solidFill>
        </p:spPr>
        <p:txBody>
          <a:bodyPr tIns="1296000" anchor="t" anchorCtr="0"/>
          <a:lstStyle>
            <a:lvl1pPr algn="ctr">
              <a:defRPr b="0"/>
            </a:lvl1pPr>
          </a:lstStyle>
          <a:p>
            <a:r>
              <a:rPr lang="en-US" dirty="0" smtClean="0"/>
              <a:t>Click icon to add picture</a:t>
            </a:r>
            <a:endParaRPr lang="de-DE" dirty="0"/>
          </a:p>
        </p:txBody>
      </p:sp>
      <p:sp>
        <p:nvSpPr>
          <p:cNvPr id="7" name="Text Placeholder 6"/>
          <p:cNvSpPr>
            <a:spLocks noGrp="1"/>
          </p:cNvSpPr>
          <p:nvPr>
            <p:ph type="body" sz="quarter" idx="11" hasCustomPrompt="1"/>
          </p:nvPr>
        </p:nvSpPr>
        <p:spPr bwMode="gray">
          <a:xfrm>
            <a:off x="324000" y="1690687"/>
            <a:ext cx="5238000" cy="4391025"/>
          </a:xfrm>
        </p:spPr>
        <p:txBody>
          <a:bodyPr/>
          <a:lstStyle>
            <a:lvl1pPr>
              <a:defRPr/>
            </a:lvl1pPr>
          </a:lstStyle>
          <a:p>
            <a:pPr lvl="0"/>
            <a:r>
              <a:rPr lang="en-US" noProof="0" dirty="0" smtClean="0"/>
              <a:t>First level</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de-DE"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itle and Text with picture right 2">
    <p:spTree>
      <p:nvGrpSpPr>
        <p:cNvPr id="1" name=""/>
        <p:cNvGrpSpPr/>
        <p:nvPr/>
      </p:nvGrpSpPr>
      <p:grpSpPr>
        <a:xfrm>
          <a:off x="0" y="0"/>
          <a:ext cx="0" cy="0"/>
          <a:chOff x="0" y="0"/>
          <a:chExt cx="0" cy="0"/>
        </a:xfrm>
      </p:grpSpPr>
      <p:sp>
        <p:nvSpPr>
          <p:cNvPr id="2" name="Title 1"/>
          <p:cNvSpPr>
            <a:spLocks noGrp="1"/>
          </p:cNvSpPr>
          <p:nvPr>
            <p:ph type="title" hasCustomPrompt="1"/>
          </p:nvPr>
        </p:nvSpPr>
        <p:spPr bwMode="gray"/>
        <p:txBody>
          <a:bodyPr/>
          <a:lstStyle>
            <a:lvl1pPr>
              <a:defRPr/>
            </a:lvl1pPr>
          </a:lstStyle>
          <a:p>
            <a:r>
              <a:rPr lang="en-US" noProof="0" dirty="0" smtClean="0"/>
              <a:t>Insert page title</a:t>
            </a:r>
            <a:endParaRPr lang="de-DE" dirty="0"/>
          </a:p>
        </p:txBody>
      </p:sp>
      <p:sp>
        <p:nvSpPr>
          <p:cNvPr id="5" name="Picture Placeholder 4"/>
          <p:cNvSpPr>
            <a:spLocks noGrp="1"/>
          </p:cNvSpPr>
          <p:nvPr>
            <p:ph type="pic" sz="quarter" idx="10"/>
          </p:nvPr>
        </p:nvSpPr>
        <p:spPr bwMode="gray">
          <a:xfrm>
            <a:off x="4654800" y="1692000"/>
            <a:ext cx="4165200" cy="4392000"/>
          </a:xfrm>
          <a:solidFill>
            <a:schemeClr val="bg1">
              <a:lumMod val="95000"/>
            </a:schemeClr>
          </a:solidFill>
        </p:spPr>
        <p:txBody>
          <a:bodyPr vert="horz" lIns="0" tIns="1296000" rIns="0" bIns="0" rtlCol="0" anchor="t" anchorCtr="0">
            <a:noAutofit/>
          </a:bodyPr>
          <a:lstStyle>
            <a:lvl1pPr marL="0" indent="0" algn="ctr" defTabSz="914400" rtl="0" eaLnBrk="1" latinLnBrk="0" hangingPunct="1">
              <a:spcBef>
                <a:spcPts val="1620"/>
              </a:spcBef>
              <a:buClr>
                <a:schemeClr val="accent1"/>
              </a:buClr>
              <a:buSzPct val="80000"/>
              <a:buFontTx/>
              <a:buNone/>
              <a:defRPr lang="de-DE" sz="1800" b="0" kern="1200" dirty="0">
                <a:solidFill>
                  <a:schemeClr val="tx1"/>
                </a:solidFill>
                <a:latin typeface="+mn-lt"/>
                <a:ea typeface="+mn-ea"/>
                <a:cs typeface="+mn-cs"/>
              </a:defRPr>
            </a:lvl1pPr>
          </a:lstStyle>
          <a:p>
            <a:r>
              <a:rPr lang="en-US" dirty="0" smtClean="0"/>
              <a:t>Click icon to add picture</a:t>
            </a:r>
            <a:endParaRPr lang="de-DE" dirty="0"/>
          </a:p>
        </p:txBody>
      </p:sp>
      <p:sp>
        <p:nvSpPr>
          <p:cNvPr id="7" name="Text Placeholder 6"/>
          <p:cNvSpPr>
            <a:spLocks noGrp="1"/>
          </p:cNvSpPr>
          <p:nvPr>
            <p:ph type="body" sz="quarter" idx="11" hasCustomPrompt="1"/>
          </p:nvPr>
        </p:nvSpPr>
        <p:spPr bwMode="gray">
          <a:xfrm>
            <a:off x="324000" y="1692000"/>
            <a:ext cx="4165200" cy="4392000"/>
          </a:xfrm>
        </p:spPr>
        <p:txBody>
          <a:bodyPr/>
          <a:lstStyle>
            <a:lvl1pPr>
              <a:defRPr/>
            </a:lvl1pPr>
          </a:lstStyle>
          <a:p>
            <a:pPr lvl="0"/>
            <a:r>
              <a:rPr lang="en-US" noProof="0" dirty="0" smtClean="0"/>
              <a:t>First level</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de-DE"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itle and Text with picture right 3">
    <p:spTree>
      <p:nvGrpSpPr>
        <p:cNvPr id="1" name=""/>
        <p:cNvGrpSpPr/>
        <p:nvPr/>
      </p:nvGrpSpPr>
      <p:grpSpPr>
        <a:xfrm>
          <a:off x="0" y="0"/>
          <a:ext cx="0" cy="0"/>
          <a:chOff x="0" y="0"/>
          <a:chExt cx="0" cy="0"/>
        </a:xfrm>
      </p:grpSpPr>
      <p:sp>
        <p:nvSpPr>
          <p:cNvPr id="2" name="Title 1"/>
          <p:cNvSpPr>
            <a:spLocks noGrp="1"/>
          </p:cNvSpPr>
          <p:nvPr>
            <p:ph type="title" hasCustomPrompt="1"/>
          </p:nvPr>
        </p:nvSpPr>
        <p:spPr bwMode="gray"/>
        <p:txBody>
          <a:bodyPr/>
          <a:lstStyle>
            <a:lvl1pPr>
              <a:defRPr/>
            </a:lvl1pPr>
          </a:lstStyle>
          <a:p>
            <a:r>
              <a:rPr lang="en-US" noProof="0" dirty="0" smtClean="0"/>
              <a:t>Insert page title</a:t>
            </a:r>
            <a:endParaRPr lang="de-DE" dirty="0"/>
          </a:p>
        </p:txBody>
      </p:sp>
      <p:sp>
        <p:nvSpPr>
          <p:cNvPr id="5" name="Picture Placeholder 4"/>
          <p:cNvSpPr>
            <a:spLocks noGrp="1"/>
          </p:cNvSpPr>
          <p:nvPr>
            <p:ph type="pic" sz="quarter" idx="10"/>
          </p:nvPr>
        </p:nvSpPr>
        <p:spPr bwMode="gray">
          <a:xfrm>
            <a:off x="3575304" y="1692000"/>
            <a:ext cx="5238000" cy="4392000"/>
          </a:xfrm>
          <a:solidFill>
            <a:schemeClr val="bg1">
              <a:lumMod val="95000"/>
            </a:schemeClr>
          </a:solidFill>
        </p:spPr>
        <p:txBody>
          <a:bodyPr vert="horz" lIns="0" tIns="1296000" rIns="0" bIns="0" rtlCol="0" anchor="t" anchorCtr="0">
            <a:noAutofit/>
          </a:bodyPr>
          <a:lstStyle>
            <a:lvl1pPr marL="0" indent="0" algn="ctr" defTabSz="914400" rtl="0" eaLnBrk="1" latinLnBrk="0" hangingPunct="1">
              <a:spcBef>
                <a:spcPts val="1620"/>
              </a:spcBef>
              <a:buClr>
                <a:schemeClr val="accent1"/>
              </a:buClr>
              <a:buSzPct val="80000"/>
              <a:buFontTx/>
              <a:buNone/>
              <a:defRPr lang="de-DE" sz="1800" b="0" kern="1200" dirty="0">
                <a:solidFill>
                  <a:schemeClr val="tx1"/>
                </a:solidFill>
                <a:latin typeface="+mn-lt"/>
                <a:ea typeface="+mn-ea"/>
                <a:cs typeface="+mn-cs"/>
              </a:defRPr>
            </a:lvl1pPr>
          </a:lstStyle>
          <a:p>
            <a:r>
              <a:rPr lang="en-US" dirty="0" smtClean="0"/>
              <a:t>Click icon to add picture</a:t>
            </a:r>
            <a:endParaRPr lang="de-DE" dirty="0"/>
          </a:p>
        </p:txBody>
      </p:sp>
      <p:sp>
        <p:nvSpPr>
          <p:cNvPr id="7" name="Text Placeholder 6"/>
          <p:cNvSpPr>
            <a:spLocks noGrp="1"/>
          </p:cNvSpPr>
          <p:nvPr>
            <p:ph type="body" sz="quarter" idx="11" hasCustomPrompt="1"/>
          </p:nvPr>
        </p:nvSpPr>
        <p:spPr bwMode="gray">
          <a:xfrm>
            <a:off x="324000" y="1692000"/>
            <a:ext cx="3078000" cy="4392000"/>
          </a:xfrm>
        </p:spPr>
        <p:txBody>
          <a:bodyPr/>
          <a:lstStyle>
            <a:lvl1pPr>
              <a:defRPr/>
            </a:lvl1pPr>
          </a:lstStyle>
          <a:p>
            <a:pPr lvl="0"/>
            <a:r>
              <a:rPr lang="en-US" noProof="0" dirty="0" smtClean="0"/>
              <a:t>First level</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de-DE"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Title and Text with picture: 2 columns">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noProof="0" dirty="0" smtClean="0"/>
              <a:t>Insert page title</a:t>
            </a:r>
            <a:endParaRPr lang="en-US" dirty="0"/>
          </a:p>
        </p:txBody>
      </p:sp>
      <p:sp>
        <p:nvSpPr>
          <p:cNvPr id="4" name="Text Placeholder 3"/>
          <p:cNvSpPr>
            <a:spLocks noGrp="1"/>
          </p:cNvSpPr>
          <p:nvPr>
            <p:ph type="body" sz="quarter" idx="10" hasCustomPrompt="1"/>
          </p:nvPr>
        </p:nvSpPr>
        <p:spPr>
          <a:xfrm>
            <a:off x="324000" y="1690688"/>
            <a:ext cx="4165200" cy="1720800"/>
          </a:xfrm>
        </p:spPr>
        <p:txBody>
          <a:bodyPr/>
          <a:lstStyle>
            <a:lvl1pPr>
              <a:defRPr/>
            </a:lvl1pPr>
          </a:lstStyle>
          <a:p>
            <a:pPr lvl="0"/>
            <a:r>
              <a:rPr lang="en-US" noProof="0" dirty="0" smtClean="0"/>
              <a:t>First level</a:t>
            </a:r>
          </a:p>
          <a:p>
            <a:pPr lvl="1"/>
            <a:r>
              <a:rPr lang="en-US" dirty="0" smtClean="0"/>
              <a:t>Second level</a:t>
            </a:r>
          </a:p>
        </p:txBody>
      </p:sp>
      <p:sp>
        <p:nvSpPr>
          <p:cNvPr id="13" name="Text Placeholder 3"/>
          <p:cNvSpPr>
            <a:spLocks noGrp="1"/>
          </p:cNvSpPr>
          <p:nvPr>
            <p:ph type="body" sz="quarter" idx="14" hasCustomPrompt="1"/>
          </p:nvPr>
        </p:nvSpPr>
        <p:spPr>
          <a:xfrm>
            <a:off x="4654800" y="1690688"/>
            <a:ext cx="4165200" cy="1720800"/>
          </a:xfrm>
        </p:spPr>
        <p:txBody>
          <a:bodyPr/>
          <a:lstStyle>
            <a:lvl1pPr>
              <a:defRPr/>
            </a:lvl1pPr>
          </a:lstStyle>
          <a:p>
            <a:pPr lvl="0"/>
            <a:r>
              <a:rPr lang="en-US" noProof="0" dirty="0" smtClean="0"/>
              <a:t>First level</a:t>
            </a:r>
          </a:p>
          <a:p>
            <a:pPr lvl="1"/>
            <a:r>
              <a:rPr lang="en-US" dirty="0" smtClean="0"/>
              <a:t>Second level</a:t>
            </a:r>
          </a:p>
        </p:txBody>
      </p:sp>
      <p:sp>
        <p:nvSpPr>
          <p:cNvPr id="9" name="Picture Placeholder 4"/>
          <p:cNvSpPr>
            <a:spLocks noGrp="1"/>
          </p:cNvSpPr>
          <p:nvPr>
            <p:ph type="pic" sz="quarter" idx="15"/>
          </p:nvPr>
        </p:nvSpPr>
        <p:spPr bwMode="gray">
          <a:xfrm>
            <a:off x="324000" y="3573490"/>
            <a:ext cx="4165200" cy="2508223"/>
          </a:xfrm>
          <a:solidFill>
            <a:schemeClr val="bg1">
              <a:lumMod val="95000"/>
            </a:schemeClr>
          </a:solidFill>
        </p:spPr>
        <p:txBody>
          <a:bodyPr tIns="504000" anchor="t" anchorCtr="0"/>
          <a:lstStyle>
            <a:lvl1pPr algn="ctr">
              <a:defRPr b="0"/>
            </a:lvl1pPr>
          </a:lstStyle>
          <a:p>
            <a:r>
              <a:rPr lang="en-US" dirty="0" smtClean="0"/>
              <a:t>Click icon to add picture</a:t>
            </a:r>
            <a:endParaRPr lang="de-DE" dirty="0"/>
          </a:p>
        </p:txBody>
      </p:sp>
      <p:sp>
        <p:nvSpPr>
          <p:cNvPr id="11" name="Picture Placeholder 4"/>
          <p:cNvSpPr>
            <a:spLocks noGrp="1"/>
          </p:cNvSpPr>
          <p:nvPr>
            <p:ph type="pic" sz="quarter" idx="16"/>
          </p:nvPr>
        </p:nvSpPr>
        <p:spPr bwMode="gray">
          <a:xfrm>
            <a:off x="4654800" y="3573490"/>
            <a:ext cx="4165200" cy="2508223"/>
          </a:xfrm>
          <a:solidFill>
            <a:schemeClr val="bg1">
              <a:lumMod val="95000"/>
            </a:schemeClr>
          </a:solidFill>
        </p:spPr>
        <p:txBody>
          <a:bodyPr tIns="504000" anchor="t" anchorCtr="0"/>
          <a:lstStyle>
            <a:lvl1pPr algn="ctr">
              <a:defRPr b="0"/>
            </a:lvl1pPr>
          </a:lstStyle>
          <a:p>
            <a:r>
              <a:rPr lang="en-US" dirty="0" smtClean="0"/>
              <a:t>Click icon to add picture</a:t>
            </a:r>
            <a:endParaRPr lang="de-DE"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noProof="0" dirty="0" smtClean="0"/>
              <a:t>Insert page title</a:t>
            </a:r>
            <a:endParaRPr lang="en-US" dirty="0"/>
          </a:p>
        </p:txBody>
      </p:sp>
      <p:sp>
        <p:nvSpPr>
          <p:cNvPr id="7" name="Content Placeholder 2"/>
          <p:cNvSpPr>
            <a:spLocks noGrp="1"/>
          </p:cNvSpPr>
          <p:nvPr>
            <p:ph idx="1" hasCustomPrompt="1"/>
          </p:nvPr>
        </p:nvSpPr>
        <p:spPr>
          <a:xfrm>
            <a:off x="324000" y="1691998"/>
            <a:ext cx="8496000" cy="4392000"/>
          </a:xfrm>
        </p:spPr>
        <p:txBody>
          <a:bodyPr tIns="1440000"/>
          <a:lstStyle>
            <a:lvl1pPr algn="ctr">
              <a:defRPr b="0"/>
            </a:lvl1pPr>
          </a:lstStyle>
          <a:p>
            <a:pPr lvl="0"/>
            <a:r>
              <a:rPr lang="en-US" dirty="0" smtClean="0"/>
              <a:t>Click to add content</a:t>
            </a: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Discussion Panel">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smtClean="0"/>
              <a:t>Discussion panel</a:t>
            </a:r>
            <a:endParaRPr lang="en-US" dirty="0"/>
          </a:p>
        </p:txBody>
      </p:sp>
      <p:sp>
        <p:nvSpPr>
          <p:cNvPr id="5" name="Text Placeholder 4"/>
          <p:cNvSpPr>
            <a:spLocks noGrp="1"/>
          </p:cNvSpPr>
          <p:nvPr>
            <p:ph type="body" sz="quarter" idx="10" hasCustomPrompt="1"/>
          </p:nvPr>
        </p:nvSpPr>
        <p:spPr>
          <a:xfrm>
            <a:off x="324000" y="1692000"/>
            <a:ext cx="8494713" cy="2816156"/>
          </a:xfrm>
        </p:spPr>
        <p:txBody>
          <a:bodyPr>
            <a:noAutofit/>
          </a:bodyPr>
          <a:lstStyle>
            <a:lvl1pPr>
              <a:spcBef>
                <a:spcPts val="1800"/>
              </a:spcBef>
              <a:defRPr/>
            </a:lvl1pPr>
          </a:lstStyle>
          <a:p>
            <a:r>
              <a:rPr lang="en-US" dirty="0" smtClean="0"/>
              <a:t>Title of discussion panel</a:t>
            </a:r>
          </a:p>
          <a:p>
            <a:r>
              <a:rPr lang="en-US" b="0" dirty="0" smtClean="0"/>
              <a:t>Speaker Name, Company 1</a:t>
            </a:r>
          </a:p>
          <a:p>
            <a:r>
              <a:rPr lang="en-US" b="0" dirty="0" smtClean="0"/>
              <a:t>Speaker Name, Company 2</a:t>
            </a:r>
          </a:p>
          <a:p>
            <a:r>
              <a:rPr lang="en-US" b="0" dirty="0" smtClean="0"/>
              <a:t>Speaker Name, Company 3</a:t>
            </a:r>
          </a:p>
          <a:p>
            <a:r>
              <a:rPr lang="en-US" b="0" dirty="0" smtClean="0"/>
              <a:t>Speaker Name, Company 4</a:t>
            </a:r>
          </a:p>
          <a:p>
            <a:r>
              <a:rPr lang="en-US" b="0" dirty="0" smtClean="0"/>
              <a:t>Speaker Name, Company 5</a:t>
            </a: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preserve="1">
  <p:cSld name="Blank">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p:cSld name="Titel with picture - two lines">
    <p:bg>
      <p:bgPr>
        <a:solidFill>
          <a:schemeClr val="accent1"/>
        </a:solidFill>
        <a:effectLst/>
      </p:bgPr>
    </p:bg>
    <p:spTree>
      <p:nvGrpSpPr>
        <p:cNvPr id="1" name=""/>
        <p:cNvGrpSpPr/>
        <p:nvPr/>
      </p:nvGrpSpPr>
      <p:grpSpPr>
        <a:xfrm>
          <a:off x="0" y="0"/>
          <a:ext cx="0" cy="0"/>
          <a:chOff x="0" y="0"/>
          <a:chExt cx="0" cy="0"/>
        </a:xfrm>
      </p:grpSpPr>
      <p:sp>
        <p:nvSpPr>
          <p:cNvPr id="3" name="Rectangle 2"/>
          <p:cNvSpPr/>
          <p:nvPr/>
        </p:nvSpPr>
        <p:spPr bwMode="gray">
          <a:xfrm>
            <a:off x="324000" y="-1"/>
            <a:ext cx="8496000" cy="2143126"/>
          </a:xfrm>
          <a:prstGeom prst="rect">
            <a:avLst/>
          </a:prstGeom>
          <a:solidFill>
            <a:schemeClr val="bg1">
              <a:alpha val="75000"/>
            </a:schemeClr>
          </a:solidFill>
          <a:ln w="6350" algn="ctr">
            <a:noFill/>
            <a:miter lim="800000"/>
            <a:headEnd/>
            <a:tailEnd/>
          </a:ln>
        </p:spPr>
        <p:txBody>
          <a:bodyPr lIns="90000" tIns="72000" rIns="90000" bIns="72000" rtlCol="0" anchor="ctr"/>
          <a:lstStyle/>
          <a:p>
            <a:pPr marR="0" algn="ctr" defTabSz="914400" eaLnBrk="1" fontAlgn="base" latinLnBrk="0" hangingPunct="1">
              <a:lnSpc>
                <a:spcPct val="100000"/>
              </a:lnSpc>
              <a:spcBef>
                <a:spcPct val="50000"/>
              </a:spcBef>
              <a:spcAft>
                <a:spcPct val="0"/>
              </a:spcAft>
              <a:buClr>
                <a:srgbClr val="F0AB00"/>
              </a:buClr>
              <a:buSzPct val="80000"/>
              <a:tabLst/>
            </a:pPr>
            <a:endParaRPr kumimoji="0" lang="en-US" b="0" i="0" u="none" strike="noStrike" kern="0" cap="none" spc="0" normalizeH="0" baseline="0" noProof="0" dirty="0" smtClean="0">
              <a:ln>
                <a:noFill/>
              </a:ln>
              <a:effectLst/>
              <a:uLnTx/>
              <a:uFillTx/>
              <a:ea typeface="Arial Unicode MS" pitchFamily="34" charset="-128"/>
              <a:cs typeface="Arial Unicode MS" pitchFamily="34" charset="-128"/>
            </a:endParaRPr>
          </a:p>
        </p:txBody>
      </p:sp>
      <p:pic>
        <p:nvPicPr>
          <p:cNvPr id="4" name="Picture 3" descr="SAP_grad_R_pref.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28613" y="6081713"/>
            <a:ext cx="916953" cy="454025"/>
          </a:xfrm>
          <a:prstGeom prst="rect">
            <a:avLst/>
          </a:prstGeom>
        </p:spPr>
      </p:pic>
      <p:sp>
        <p:nvSpPr>
          <p:cNvPr id="5" name="Rectangle 4"/>
          <p:cNvSpPr/>
          <p:nvPr/>
        </p:nvSpPr>
        <p:spPr bwMode="gray">
          <a:xfrm>
            <a:off x="324000" y="0"/>
            <a:ext cx="8496000" cy="162000"/>
          </a:xfrm>
          <a:prstGeom prst="rect">
            <a:avLst/>
          </a:prstGeom>
          <a:solidFill>
            <a:schemeClr val="accent1"/>
          </a:solidFill>
          <a:ln w="9525" algn="ctr">
            <a:noFill/>
            <a:miter lim="800000"/>
            <a:headEnd/>
            <a:tailEnd/>
          </a:ln>
        </p:spPr>
        <p:txBody>
          <a:bodyPr lIns="90000" tIns="72000" rIns="90000" bIns="72000" rtlCol="0" anchor="ctr"/>
          <a:lstStyle/>
          <a:p>
            <a:pPr marR="0" algn="ctr" defTabSz="914400" eaLnBrk="1" fontAlgn="base" latinLnBrk="0" hangingPunct="1">
              <a:lnSpc>
                <a:spcPct val="100000"/>
              </a:lnSpc>
              <a:spcBef>
                <a:spcPct val="50000"/>
              </a:spcBef>
              <a:spcAft>
                <a:spcPct val="0"/>
              </a:spcAft>
              <a:buClr>
                <a:srgbClr val="F0AB00"/>
              </a:buClr>
              <a:buSzPct val="80000"/>
              <a:tabLst/>
            </a:pPr>
            <a:endParaRPr kumimoji="0" lang="en-US" sz="1600" b="0" i="0" u="none" strike="noStrike" kern="0" cap="none" spc="0" normalizeH="0" baseline="0" noProof="0" dirty="0" smtClean="0">
              <a:ln>
                <a:noFill/>
              </a:ln>
              <a:effectLst/>
              <a:uLnTx/>
              <a:uFillTx/>
              <a:ea typeface="Arial Unicode MS" pitchFamily="34" charset="-128"/>
              <a:cs typeface="Arial Unicode MS" pitchFamily="34" charset="-128"/>
            </a:endParaRPr>
          </a:p>
        </p:txBody>
      </p:sp>
      <p:sp>
        <p:nvSpPr>
          <p:cNvPr id="6" name="Subtitle 2"/>
          <p:cNvSpPr>
            <a:spLocks noGrp="1"/>
          </p:cNvSpPr>
          <p:nvPr>
            <p:ph type="subTitle" idx="1" hasCustomPrompt="1"/>
          </p:nvPr>
        </p:nvSpPr>
        <p:spPr bwMode="gray">
          <a:xfrm>
            <a:off x="414000" y="1499870"/>
            <a:ext cx="8280000" cy="492443"/>
          </a:xfrm>
        </p:spPr>
        <p:txBody>
          <a:bodyPr anchor="t" anchorCtr="0">
            <a:noAutofit/>
          </a:bodyPr>
          <a:lstStyle>
            <a:lvl1pPr marL="0" marR="0" indent="0" algn="l" defTabSz="914400" rtl="0" eaLnBrk="1" fontAlgn="auto" latinLnBrk="0" hangingPunct="1">
              <a:lnSpc>
                <a:spcPct val="100000"/>
              </a:lnSpc>
              <a:spcBef>
                <a:spcPts val="0"/>
              </a:spcBef>
              <a:spcAft>
                <a:spcPts val="0"/>
              </a:spcAft>
              <a:buClr>
                <a:schemeClr val="accent1"/>
              </a:buClr>
              <a:buSzPct val="80000"/>
              <a:buFontTx/>
              <a:buNone/>
              <a:tabLst/>
              <a:defRPr sz="1600" b="0">
                <a:solidFill>
                  <a:sysClr val="windowText" lastClr="000000"/>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Speaker’s Name/Department (delete if not needed)</a:t>
            </a:r>
            <a:br>
              <a:rPr lang="en-US" dirty="0" smtClean="0"/>
            </a:br>
            <a:r>
              <a:rPr lang="en-US" dirty="0" smtClean="0"/>
              <a:t>Month 00, 2011</a:t>
            </a:r>
          </a:p>
        </p:txBody>
      </p:sp>
      <p:sp>
        <p:nvSpPr>
          <p:cNvPr id="9" name="Title 1"/>
          <p:cNvSpPr>
            <a:spLocks noGrp="1"/>
          </p:cNvSpPr>
          <p:nvPr>
            <p:ph type="ctrTitle" hasCustomPrompt="1"/>
          </p:nvPr>
        </p:nvSpPr>
        <p:spPr bwMode="gray">
          <a:xfrm>
            <a:off x="414000" y="324000"/>
            <a:ext cx="8280000" cy="923330"/>
          </a:xfrm>
        </p:spPr>
        <p:txBody>
          <a:bodyPr anchor="t" anchorCtr="0">
            <a:noAutofit/>
          </a:bodyPr>
          <a:lstStyle>
            <a:lvl1pPr>
              <a:defRPr sz="3000">
                <a:solidFill>
                  <a:sysClr val="windowText" lastClr="000000"/>
                </a:solidFill>
                <a:latin typeface="+mj-lt"/>
              </a:defRPr>
            </a:lvl1pPr>
          </a:lstStyle>
          <a:p>
            <a:r>
              <a:rPr lang="en-US" sz="3000" dirty="0" smtClean="0"/>
              <a:t>Alternate Presentation Title</a:t>
            </a:r>
            <a:br>
              <a:rPr lang="en-US" sz="3000" dirty="0" smtClean="0"/>
            </a:br>
            <a:r>
              <a:rPr lang="en-US" sz="3000" dirty="0" smtClean="0"/>
              <a:t>Breaks to Two Lines</a:t>
            </a:r>
            <a:endParaRPr lang="de-DE"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Copyright">
    <p:bg bwMode="gray">
      <p:bgRef idx="1001">
        <a:schemeClr val="bg1"/>
      </p:bgRef>
    </p:bg>
    <p:spTree>
      <p:nvGrpSpPr>
        <p:cNvPr id="1" name=""/>
        <p:cNvGrpSpPr/>
        <p:nvPr/>
      </p:nvGrpSpPr>
      <p:grpSpPr>
        <a:xfrm>
          <a:off x="0" y="0"/>
          <a:ext cx="0" cy="0"/>
          <a:chOff x="0" y="0"/>
          <a:chExt cx="0" cy="0"/>
        </a:xfrm>
      </p:grpSpPr>
      <p:sp>
        <p:nvSpPr>
          <p:cNvPr id="7" name="TextBox 6"/>
          <p:cNvSpPr txBox="1"/>
          <p:nvPr/>
        </p:nvSpPr>
        <p:spPr bwMode="gray">
          <a:xfrm>
            <a:off x="324000" y="1692000"/>
            <a:ext cx="4165200" cy="4201150"/>
          </a:xfrm>
          <a:prstGeom prst="rect">
            <a:avLst/>
          </a:prstGeom>
          <a:noFill/>
        </p:spPr>
        <p:txBody>
          <a:bodyPr wrap="square" lIns="0" tIns="0" rIns="0" bIns="0" rtlCol="0">
            <a:spAutoFit/>
          </a:bodyPr>
          <a:lstStyle/>
          <a:p>
            <a:pPr marL="0" indent="0" algn="l" defTabSz="914400" rtl="0" eaLnBrk="1" latinLnBrk="0" hangingPunct="1">
              <a:lnSpc>
                <a:spcPct val="100000"/>
              </a:lnSpc>
              <a:spcBef>
                <a:spcPts val="400"/>
              </a:spcBef>
            </a:pPr>
            <a:r>
              <a:rPr lang="en-GB" sz="900" kern="1200" noProof="1" smtClean="0">
                <a:solidFill>
                  <a:schemeClr val="tx1"/>
                </a:solidFill>
                <a:latin typeface="Arial"/>
                <a:ea typeface="MS PGothic" pitchFamily="34" charset="-128"/>
                <a:cs typeface="+mn-cs"/>
              </a:rPr>
              <a:t>No part of this publication may be reproduced or transmitted in any form or for any purpose without the express permission of SAP AG. The information contained herein may be changed without prior notice.</a:t>
            </a:r>
            <a:endParaRPr lang="de-DE" sz="900" kern="1200" noProof="1" smtClean="0">
              <a:solidFill>
                <a:schemeClr val="tx1"/>
              </a:solidFill>
              <a:latin typeface="Arial"/>
              <a:ea typeface="MS PGothic" pitchFamily="34" charset="-128"/>
              <a:cs typeface="+mn-cs"/>
            </a:endParaRPr>
          </a:p>
          <a:p>
            <a:pPr marL="0" indent="0" algn="l" defTabSz="914400" rtl="0" eaLnBrk="1" latinLnBrk="0" hangingPunct="1">
              <a:lnSpc>
                <a:spcPct val="100000"/>
              </a:lnSpc>
              <a:spcBef>
                <a:spcPts val="400"/>
              </a:spcBef>
            </a:pPr>
            <a:r>
              <a:rPr lang="en-GB" sz="900" kern="1200" noProof="1" smtClean="0">
                <a:solidFill>
                  <a:schemeClr val="tx1"/>
                </a:solidFill>
                <a:latin typeface="Arial"/>
                <a:ea typeface="MS PGothic" pitchFamily="34" charset="-128"/>
                <a:cs typeface="+mn-cs"/>
              </a:rPr>
              <a:t>Some software products marketed by SAP AG and its distributors contain proprietary software components of other software vendors.</a:t>
            </a:r>
            <a:endParaRPr lang="de-DE" sz="900" kern="1200" noProof="1" smtClean="0">
              <a:solidFill>
                <a:schemeClr val="tx1"/>
              </a:solidFill>
              <a:latin typeface="Arial"/>
              <a:ea typeface="MS PGothic" pitchFamily="34" charset="-128"/>
              <a:cs typeface="+mn-cs"/>
            </a:endParaRPr>
          </a:p>
          <a:p>
            <a:pPr marL="0" indent="0" algn="l" defTabSz="914400" rtl="0" eaLnBrk="1" latinLnBrk="0" hangingPunct="1">
              <a:lnSpc>
                <a:spcPct val="100000"/>
              </a:lnSpc>
              <a:spcBef>
                <a:spcPts val="400"/>
              </a:spcBef>
            </a:pPr>
            <a:r>
              <a:rPr lang="en-GB" sz="900" kern="1200" noProof="1" smtClean="0">
                <a:solidFill>
                  <a:schemeClr val="tx1"/>
                </a:solidFill>
                <a:latin typeface="Arial"/>
                <a:ea typeface="MS PGothic" pitchFamily="34" charset="-128"/>
                <a:cs typeface="+mn-cs"/>
              </a:rPr>
              <a:t>Microsoft, Windows, Excel, Outlook, and PowerPoint are registered trademarks of Microsoft Corporation. </a:t>
            </a:r>
            <a:endParaRPr lang="de-DE" sz="900" kern="1200" noProof="1" smtClean="0">
              <a:solidFill>
                <a:schemeClr val="tx1"/>
              </a:solidFill>
              <a:latin typeface="Arial"/>
              <a:ea typeface="MS PGothic" pitchFamily="34" charset="-128"/>
              <a:cs typeface="+mn-cs"/>
            </a:endParaRPr>
          </a:p>
          <a:p>
            <a:pPr marL="0" indent="0" algn="l" defTabSz="914400" rtl="0" eaLnBrk="1" latinLnBrk="0" hangingPunct="1">
              <a:lnSpc>
                <a:spcPct val="100000"/>
              </a:lnSpc>
              <a:spcBef>
                <a:spcPts val="400"/>
              </a:spcBef>
            </a:pPr>
            <a:r>
              <a:rPr lang="en-GB" sz="900" kern="1200" noProof="1" smtClean="0">
                <a:solidFill>
                  <a:schemeClr val="tx1"/>
                </a:solidFill>
                <a:latin typeface="Arial"/>
                <a:ea typeface="MS PGothic" pitchFamily="34" charset="-128"/>
                <a:cs typeface="+mn-cs"/>
              </a:rPr>
              <a:t>IBM, DB2, DB2 Universal Database, System i, System i5, System p, System p5, System x, System z, System z10, System z9, z10, z9, iSeries, pSeries, xSeries, zSeries, eServer, z/VM, z/OS, i5/OS, S/390, OS/390, OS/400, AS/400, S/390 Parallel Enterprise Server, PowerVM, Power Architecture, POWER6+, POWER6, POWER5+, POWER5, POWER, OpenPower, PowerPC, BatchPipes, BladeCenter, System Storage, GPFS, HACMP, RETAIN, DB2 Connect, RACF, Redbooks, OS/2, Parallel Sysplex, MVS/ESA, AIX, Intelligent Miner, WebSphere, Netfinity, Tivoli and Informix are trademarks or registered trademarks of IBM Corporation.</a:t>
            </a:r>
            <a:endParaRPr lang="de-DE" sz="900" kern="1200" noProof="1" smtClean="0">
              <a:solidFill>
                <a:schemeClr val="tx1"/>
              </a:solidFill>
              <a:latin typeface="Arial"/>
              <a:ea typeface="MS PGothic" pitchFamily="34" charset="-128"/>
              <a:cs typeface="+mn-cs"/>
            </a:endParaRPr>
          </a:p>
          <a:p>
            <a:pPr marL="0" indent="0" algn="l" defTabSz="914400" rtl="0" eaLnBrk="1" latinLnBrk="0" hangingPunct="1">
              <a:lnSpc>
                <a:spcPct val="100000"/>
              </a:lnSpc>
              <a:spcBef>
                <a:spcPts val="400"/>
              </a:spcBef>
            </a:pPr>
            <a:r>
              <a:rPr lang="en-GB" sz="900" kern="1200" noProof="1" smtClean="0">
                <a:solidFill>
                  <a:schemeClr val="tx1"/>
                </a:solidFill>
                <a:latin typeface="Arial"/>
                <a:ea typeface="MS PGothic" pitchFamily="34" charset="-128"/>
                <a:cs typeface="+mn-cs"/>
              </a:rPr>
              <a:t>Linux is the registered trademark of Linus Torvalds in the U.S. and other countries.</a:t>
            </a:r>
            <a:endParaRPr lang="de-DE" sz="900" kern="1200" noProof="1" smtClean="0">
              <a:solidFill>
                <a:schemeClr val="tx1"/>
              </a:solidFill>
              <a:latin typeface="Arial"/>
              <a:ea typeface="MS PGothic" pitchFamily="34" charset="-128"/>
              <a:cs typeface="+mn-cs"/>
            </a:endParaRPr>
          </a:p>
          <a:p>
            <a:pPr marL="0" indent="0" algn="l" defTabSz="914400" rtl="0" eaLnBrk="1" latinLnBrk="0" hangingPunct="1">
              <a:lnSpc>
                <a:spcPct val="100000"/>
              </a:lnSpc>
              <a:spcBef>
                <a:spcPts val="400"/>
              </a:spcBef>
            </a:pPr>
            <a:r>
              <a:rPr lang="en-GB" sz="900" kern="1200" noProof="1" smtClean="0">
                <a:solidFill>
                  <a:schemeClr val="tx1"/>
                </a:solidFill>
                <a:latin typeface="Arial"/>
                <a:ea typeface="MS PGothic" pitchFamily="34" charset="-128"/>
                <a:cs typeface="+mn-cs"/>
              </a:rPr>
              <a:t>Adobe, the Adobe logo, Acrobat, PostScript, and Reader are either trademarks or registered trademarks of Adobe Systems Incorporated in the United States and/or other countries.</a:t>
            </a:r>
            <a:endParaRPr lang="de-DE" sz="900" kern="1200" noProof="1" smtClean="0">
              <a:solidFill>
                <a:schemeClr val="tx1"/>
              </a:solidFill>
              <a:latin typeface="Arial"/>
              <a:ea typeface="MS PGothic" pitchFamily="34" charset="-128"/>
              <a:cs typeface="+mn-cs"/>
            </a:endParaRPr>
          </a:p>
          <a:p>
            <a:pPr marL="0" indent="0" algn="l" defTabSz="914400" rtl="0" eaLnBrk="1" latinLnBrk="0" hangingPunct="1">
              <a:lnSpc>
                <a:spcPct val="100000"/>
              </a:lnSpc>
              <a:spcBef>
                <a:spcPts val="400"/>
              </a:spcBef>
            </a:pPr>
            <a:r>
              <a:rPr lang="en-GB" sz="900" kern="1200" noProof="1" smtClean="0">
                <a:solidFill>
                  <a:schemeClr val="tx1"/>
                </a:solidFill>
                <a:latin typeface="Arial"/>
                <a:ea typeface="MS PGothic" pitchFamily="34" charset="-128"/>
                <a:cs typeface="+mn-cs"/>
              </a:rPr>
              <a:t>Oracle and Java are registered trademarks of Oracle and/or its affiliates.</a:t>
            </a:r>
            <a:endParaRPr lang="de-DE" sz="900" kern="1200" noProof="1" smtClean="0">
              <a:solidFill>
                <a:schemeClr val="tx1"/>
              </a:solidFill>
              <a:latin typeface="Arial"/>
              <a:ea typeface="MS PGothic" pitchFamily="34" charset="-128"/>
              <a:cs typeface="+mn-cs"/>
            </a:endParaRPr>
          </a:p>
          <a:p>
            <a:pPr marL="0" indent="0" algn="l" defTabSz="914400" rtl="0" eaLnBrk="1" latinLnBrk="0" hangingPunct="1">
              <a:lnSpc>
                <a:spcPct val="100000"/>
              </a:lnSpc>
              <a:spcBef>
                <a:spcPts val="400"/>
              </a:spcBef>
            </a:pPr>
            <a:r>
              <a:rPr lang="en-GB" sz="900" kern="1200" noProof="1" smtClean="0">
                <a:solidFill>
                  <a:schemeClr val="tx1"/>
                </a:solidFill>
                <a:latin typeface="Arial"/>
                <a:ea typeface="MS PGothic" pitchFamily="34" charset="-128"/>
                <a:cs typeface="+mn-cs"/>
              </a:rPr>
              <a:t>UNIX, X/Open, OSF/1, and Motif are registered trademarks of the Open Group.</a:t>
            </a:r>
            <a:endParaRPr lang="de-DE" sz="900" kern="1200" noProof="1" smtClean="0">
              <a:solidFill>
                <a:schemeClr val="tx1"/>
              </a:solidFill>
              <a:latin typeface="Arial"/>
              <a:ea typeface="MS PGothic" pitchFamily="34" charset="-128"/>
              <a:cs typeface="+mn-cs"/>
            </a:endParaRPr>
          </a:p>
          <a:p>
            <a:pPr marL="0" indent="0" algn="l" defTabSz="914400" rtl="0" eaLnBrk="1" latinLnBrk="0" hangingPunct="1">
              <a:lnSpc>
                <a:spcPct val="100000"/>
              </a:lnSpc>
              <a:spcBef>
                <a:spcPts val="400"/>
              </a:spcBef>
            </a:pPr>
            <a:r>
              <a:rPr lang="en-US" sz="900" kern="1200" noProof="1" smtClean="0">
                <a:solidFill>
                  <a:schemeClr val="tx1"/>
                </a:solidFill>
                <a:latin typeface="Arial"/>
                <a:ea typeface="MS PGothic" pitchFamily="34" charset="-128"/>
                <a:cs typeface="+mn-cs"/>
              </a:rPr>
              <a:t>Citrix, ICA, Program Neighborhood, MetaFrame, WinFrame, VideoFrame, and MultiWin are trademarks or registered trademarks of Citrix Systems, Inc.</a:t>
            </a:r>
            <a:endParaRPr lang="de-DE" sz="900" kern="1200" noProof="1" smtClean="0">
              <a:solidFill>
                <a:schemeClr val="tx1"/>
              </a:solidFill>
              <a:latin typeface="Arial"/>
              <a:ea typeface="MS PGothic" pitchFamily="34" charset="-128"/>
              <a:cs typeface="+mn-cs"/>
            </a:endParaRPr>
          </a:p>
          <a:p>
            <a:pPr marL="0" indent="0" algn="l" defTabSz="914400" rtl="0" eaLnBrk="1" latinLnBrk="0" hangingPunct="1">
              <a:lnSpc>
                <a:spcPct val="100000"/>
              </a:lnSpc>
              <a:spcBef>
                <a:spcPts val="400"/>
              </a:spcBef>
            </a:pPr>
            <a:r>
              <a:rPr lang="en-GB" sz="900" kern="1200" noProof="1" smtClean="0">
                <a:solidFill>
                  <a:schemeClr val="tx1"/>
                </a:solidFill>
                <a:latin typeface="Arial"/>
                <a:ea typeface="MS PGothic" pitchFamily="34" charset="-128"/>
                <a:cs typeface="+mn-cs"/>
              </a:rPr>
              <a:t>HTML, XML, XHTML and W3C are trademarks or registered trademarks of W3C®, World Wide Web Consortium, Massachusetts Institute of Technology. </a:t>
            </a:r>
            <a:endParaRPr lang="de-DE" sz="900" kern="1200" noProof="1" smtClean="0">
              <a:solidFill>
                <a:schemeClr val="tx1"/>
              </a:solidFill>
              <a:latin typeface="Arial"/>
              <a:ea typeface="MS PGothic" pitchFamily="34" charset="-128"/>
              <a:cs typeface="+mn-cs"/>
            </a:endParaRPr>
          </a:p>
        </p:txBody>
      </p:sp>
      <p:sp>
        <p:nvSpPr>
          <p:cNvPr id="11" name="TextBox 10"/>
          <p:cNvSpPr txBox="1"/>
          <p:nvPr/>
        </p:nvSpPr>
        <p:spPr bwMode="gray">
          <a:xfrm>
            <a:off x="324000" y="324000"/>
            <a:ext cx="5311198" cy="756000"/>
          </a:xfrm>
          <a:prstGeom prst="rect">
            <a:avLst/>
          </a:prstGeom>
        </p:spPr>
        <p:txBody>
          <a:bodyPr vert="horz" lIns="0" tIns="0" rIns="0" bIns="0" rtlCol="0" anchor="ctr" anchorCtr="0">
            <a:noAutofit/>
          </a:bodyPr>
          <a:lstStyle/>
          <a:p>
            <a:pPr algn="l" defTabSz="914400" rtl="0" eaLnBrk="1" latinLnBrk="0" hangingPunct="1">
              <a:spcBef>
                <a:spcPct val="0"/>
              </a:spcBef>
              <a:buNone/>
            </a:pPr>
            <a:r>
              <a:rPr lang="en-GB" sz="2400" b="1" kern="1200" noProof="0" dirty="0" smtClean="0">
                <a:solidFill>
                  <a:schemeClr val="accent2"/>
                </a:solidFill>
                <a:latin typeface="+mj-lt"/>
                <a:ea typeface="+mj-ea"/>
                <a:cs typeface="+mj-cs"/>
              </a:rPr>
              <a:t>© </a:t>
            </a:r>
            <a:r>
              <a:rPr lang="de-DE" sz="2400" b="1" kern="1200" noProof="0" dirty="0" smtClean="0">
                <a:solidFill>
                  <a:schemeClr val="accent2"/>
                </a:solidFill>
                <a:latin typeface="+mj-lt"/>
                <a:ea typeface="+mj-ea"/>
                <a:cs typeface="+mj-cs"/>
              </a:rPr>
              <a:t>2011 SAP AG. All rights reserved.</a:t>
            </a:r>
          </a:p>
        </p:txBody>
      </p:sp>
      <p:sp>
        <p:nvSpPr>
          <p:cNvPr id="6" name="TextBox 5"/>
          <p:cNvSpPr txBox="1"/>
          <p:nvPr/>
        </p:nvSpPr>
        <p:spPr bwMode="gray">
          <a:xfrm>
            <a:off x="4654800" y="1692000"/>
            <a:ext cx="4165200" cy="3077766"/>
          </a:xfrm>
          <a:prstGeom prst="rect">
            <a:avLst/>
          </a:prstGeom>
          <a:noFill/>
        </p:spPr>
        <p:txBody>
          <a:bodyPr wrap="square" lIns="0" tIns="0" rIns="0" bIns="0" rtlCol="0">
            <a:spAutoFit/>
          </a:bodyPr>
          <a:lstStyle/>
          <a:p>
            <a:pPr marL="0" marR="0" indent="0" algn="l" defTabSz="914400" rtl="0" eaLnBrk="1" fontAlgn="t" latinLnBrk="0" hangingPunct="1">
              <a:lnSpc>
                <a:spcPct val="100000"/>
              </a:lnSpc>
              <a:spcBef>
                <a:spcPts val="600"/>
              </a:spcBef>
              <a:spcAft>
                <a:spcPts val="0"/>
              </a:spcAft>
              <a:buClrTx/>
              <a:buSzTx/>
              <a:buFontTx/>
              <a:buNone/>
              <a:tabLst/>
              <a:defRPr/>
            </a:pPr>
            <a:r>
              <a:rPr lang="en-US" sz="900" kern="1200" noProof="1" smtClean="0">
                <a:solidFill>
                  <a:schemeClr val="tx1"/>
                </a:solidFill>
                <a:latin typeface="Arial"/>
                <a:ea typeface="MS PGothic" pitchFamily="34" charset="-128"/>
                <a:cs typeface="+mn-cs"/>
              </a:rPr>
              <a:t>SAP, R/3, SAP NetWeaver, Duet, PartnerEdge, ByDesign, SAP BusinessObjects Explorer, StreamWork, and other SAP products and services mentioned herein as well as their respective logos are trademarks or registered trademarks of SAP AG in Germany and other countries.</a:t>
            </a:r>
            <a:endParaRPr lang="en-US" sz="900" kern="1200" noProof="1" smtClean="0">
              <a:solidFill>
                <a:schemeClr val="tx1"/>
              </a:solidFill>
              <a:latin typeface="+mn-lt"/>
              <a:ea typeface="MS PGothic" pitchFamily="34" charset="-128"/>
              <a:cs typeface="+mn-cs"/>
            </a:endParaRPr>
          </a:p>
          <a:p>
            <a:pPr marL="0" algn="l" defTabSz="914400" rtl="0" eaLnBrk="1" fontAlgn="t" latinLnBrk="0" hangingPunct="1">
              <a:lnSpc>
                <a:spcPct val="100000"/>
              </a:lnSpc>
              <a:spcBef>
                <a:spcPts val="600"/>
              </a:spcBef>
            </a:pPr>
            <a:r>
              <a:rPr lang="en-US" sz="900" kern="1200" noProof="1" smtClean="0">
                <a:solidFill>
                  <a:schemeClr val="tx1"/>
                </a:solidFill>
                <a:latin typeface="+mn-lt"/>
                <a:ea typeface="MS PGothic" pitchFamily="34" charset="-128"/>
                <a:cs typeface="+mn-cs"/>
              </a:rPr>
              <a:t>Business Objects and the Business Objects logo, BusinessObjects, Crystal Reports, Crystal Decisions, Web Intelligence, Xcelsius, and other Business Objects products and services mentioned herein as well as their respective logos are trademarks or registered trademarks of Business Objects Software Ltd. Business Objects is an </a:t>
            </a:r>
            <a:br>
              <a:rPr lang="en-US" sz="900" kern="1200" noProof="1" smtClean="0">
                <a:solidFill>
                  <a:schemeClr val="tx1"/>
                </a:solidFill>
                <a:latin typeface="+mn-lt"/>
                <a:ea typeface="MS PGothic" pitchFamily="34" charset="-128"/>
                <a:cs typeface="+mn-cs"/>
              </a:rPr>
            </a:br>
            <a:r>
              <a:rPr lang="en-US" sz="900" kern="1200" noProof="1" smtClean="0">
                <a:solidFill>
                  <a:schemeClr val="tx1"/>
                </a:solidFill>
                <a:latin typeface="+mn-lt"/>
                <a:ea typeface="MS PGothic" pitchFamily="34" charset="-128"/>
                <a:cs typeface="+mn-cs"/>
              </a:rPr>
              <a:t>SAP company.</a:t>
            </a:r>
            <a:endParaRPr lang="de-DE" sz="900" kern="1200" noProof="1" smtClean="0">
              <a:solidFill>
                <a:schemeClr val="tx1"/>
              </a:solidFill>
              <a:latin typeface="+mn-lt"/>
              <a:ea typeface="MS PGothic" pitchFamily="34" charset="-128"/>
              <a:cs typeface="+mn-cs"/>
            </a:endParaRPr>
          </a:p>
          <a:p>
            <a:pPr marL="0" algn="l" defTabSz="914400" rtl="0" eaLnBrk="1" latinLnBrk="0" hangingPunct="1">
              <a:lnSpc>
                <a:spcPct val="100000"/>
              </a:lnSpc>
              <a:spcBef>
                <a:spcPts val="600"/>
              </a:spcBef>
            </a:pPr>
            <a:r>
              <a:rPr lang="en-GB" sz="900" kern="1200" noProof="1" smtClean="0">
                <a:solidFill>
                  <a:schemeClr val="tx1"/>
                </a:solidFill>
                <a:latin typeface="+mn-lt"/>
                <a:ea typeface="MS PGothic" pitchFamily="34" charset="-128"/>
                <a:cs typeface="+mn-cs"/>
              </a:rPr>
              <a:t>Sybase and Adaptive Server, iAnywhere, Sybase 365, SQL Anywhere, and other Sybase products and services mentioned herein as well as their respective logos are trademarks or registered trademarks of Sybase, Inc. Sybase is an SAP company.</a:t>
            </a:r>
            <a:endParaRPr lang="de-DE" sz="900" kern="1200" noProof="1" smtClean="0">
              <a:solidFill>
                <a:schemeClr val="tx1"/>
              </a:solidFill>
              <a:latin typeface="+mn-lt"/>
              <a:ea typeface="MS PGothic" pitchFamily="34" charset="-128"/>
              <a:cs typeface="+mn-cs"/>
            </a:endParaRPr>
          </a:p>
          <a:p>
            <a:pPr marL="0" algn="l" defTabSz="914400" rtl="0" eaLnBrk="1" latinLnBrk="0" hangingPunct="1">
              <a:lnSpc>
                <a:spcPct val="100000"/>
              </a:lnSpc>
              <a:spcBef>
                <a:spcPts val="600"/>
              </a:spcBef>
            </a:pPr>
            <a:r>
              <a:rPr lang="en-GB" sz="900" kern="1200" noProof="1" smtClean="0">
                <a:solidFill>
                  <a:schemeClr val="tx1"/>
                </a:solidFill>
                <a:latin typeface="+mn-lt"/>
                <a:ea typeface="MS PGothic" pitchFamily="34" charset="-128"/>
                <a:cs typeface="+mn-cs"/>
              </a:rPr>
              <a:t>All other product and service names mentioned are the trademarks of their respective companies. Data contained in this document serves informational purposes only. National product specifications may vary.</a:t>
            </a:r>
            <a:endParaRPr lang="de-DE" sz="900" kern="1200" noProof="1" smtClean="0">
              <a:solidFill>
                <a:schemeClr val="tx1"/>
              </a:solidFill>
              <a:latin typeface="+mn-lt"/>
              <a:ea typeface="MS PGothic" pitchFamily="34" charset="-128"/>
              <a:cs typeface="+mn-cs"/>
            </a:endParaRPr>
          </a:p>
          <a:p>
            <a:pPr marL="0" algn="l" defTabSz="914400" rtl="0" eaLnBrk="1" latinLnBrk="0" hangingPunct="1">
              <a:lnSpc>
                <a:spcPct val="100000"/>
              </a:lnSpc>
              <a:spcBef>
                <a:spcPts val="600"/>
              </a:spcBef>
            </a:pPr>
            <a:r>
              <a:rPr lang="en-US" sz="900" kern="1200" noProof="1" smtClean="0">
                <a:solidFill>
                  <a:schemeClr val="tx1"/>
                </a:solidFill>
                <a:latin typeface="+mn-lt"/>
                <a:ea typeface="MS PGothic" pitchFamily="34" charset="-128"/>
                <a:cs typeface="+mn-cs"/>
              </a:rPr>
              <a:t>The information in this document is proprietary to SAP. No part of this document may be reproduced, copied, or transmitted in any form or for any purpose without the express prior written permission of SAP AG.</a:t>
            </a:r>
            <a:endParaRPr lang="de-DE" sz="900" kern="1200" noProof="1">
              <a:solidFill>
                <a:schemeClr val="tx1"/>
              </a:solidFill>
              <a:latin typeface="+mn-lt"/>
              <a:ea typeface="MS PGothic" pitchFamily="34" charset="-128"/>
              <a:cs typeface="+mn-cs"/>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Copyright german">
    <p:bg bwMode="gray">
      <p:bgRef idx="1001">
        <a:schemeClr val="bg1"/>
      </p:bgRef>
    </p:bg>
    <p:spTree>
      <p:nvGrpSpPr>
        <p:cNvPr id="1" name=""/>
        <p:cNvGrpSpPr/>
        <p:nvPr/>
      </p:nvGrpSpPr>
      <p:grpSpPr>
        <a:xfrm>
          <a:off x="0" y="0"/>
          <a:ext cx="0" cy="0"/>
          <a:chOff x="0" y="0"/>
          <a:chExt cx="0" cy="0"/>
        </a:xfrm>
      </p:grpSpPr>
      <p:sp>
        <p:nvSpPr>
          <p:cNvPr id="11" name="TextBox 10"/>
          <p:cNvSpPr txBox="1"/>
          <p:nvPr/>
        </p:nvSpPr>
        <p:spPr bwMode="gray">
          <a:xfrm>
            <a:off x="324000" y="324000"/>
            <a:ext cx="7359500" cy="756000"/>
          </a:xfrm>
          <a:prstGeom prst="rect">
            <a:avLst/>
          </a:prstGeom>
        </p:spPr>
        <p:txBody>
          <a:bodyPr vert="horz" lIns="0" tIns="0" rIns="0" bIns="0" rtlCol="0" anchor="ctr" anchorCtr="0">
            <a:noAutofit/>
          </a:bodyPr>
          <a:lstStyle/>
          <a:p>
            <a:pPr marL="0" marR="0" indent="0" algn="l" defTabSz="914400" rtl="0" eaLnBrk="1" fontAlgn="auto" latinLnBrk="0" hangingPunct="1">
              <a:lnSpc>
                <a:spcPct val="100000"/>
              </a:lnSpc>
              <a:spcBef>
                <a:spcPct val="0"/>
              </a:spcBef>
              <a:spcAft>
                <a:spcPts val="0"/>
              </a:spcAft>
              <a:buClrTx/>
              <a:buSzTx/>
              <a:buFontTx/>
              <a:buNone/>
              <a:tabLst/>
              <a:defRPr/>
            </a:pPr>
            <a:r>
              <a:rPr lang="en-GB" sz="2400" b="1" kern="1200" noProof="0" dirty="0" smtClean="0">
                <a:solidFill>
                  <a:schemeClr val="accent2"/>
                </a:solidFill>
                <a:latin typeface="+mj-lt"/>
                <a:ea typeface="+mj-ea"/>
                <a:cs typeface="+mj-cs"/>
              </a:rPr>
              <a:t>© </a:t>
            </a:r>
            <a:r>
              <a:rPr lang="de-DE" sz="2400" b="1" kern="1200" noProof="0" dirty="0" smtClean="0">
                <a:solidFill>
                  <a:schemeClr val="accent2"/>
                </a:solidFill>
                <a:latin typeface="+mj-lt"/>
                <a:ea typeface="+mj-ea"/>
                <a:cs typeface="+mj-cs"/>
              </a:rPr>
              <a:t>2011 SAP AG. Alle Rechte vorbehalten.</a:t>
            </a:r>
          </a:p>
        </p:txBody>
      </p:sp>
      <p:sp>
        <p:nvSpPr>
          <p:cNvPr id="5" name="TextBox 4"/>
          <p:cNvSpPr txBox="1"/>
          <p:nvPr/>
        </p:nvSpPr>
        <p:spPr bwMode="gray">
          <a:xfrm>
            <a:off x="324000" y="1692000"/>
            <a:ext cx="4165200" cy="4149854"/>
          </a:xfrm>
          <a:prstGeom prst="rect">
            <a:avLst/>
          </a:prstGeom>
          <a:noFill/>
        </p:spPr>
        <p:txBody>
          <a:bodyPr wrap="square" lIns="0" tIns="0" rIns="0" bIns="0" rtlCol="0">
            <a:spAutoFit/>
          </a:bodyPr>
          <a:lstStyle/>
          <a:p>
            <a:pPr marL="0" indent="0" algn="l" defTabSz="914400" rtl="0" eaLnBrk="1" latinLnBrk="0" hangingPunct="1">
              <a:lnSpc>
                <a:spcPct val="100000"/>
              </a:lnSpc>
              <a:spcBef>
                <a:spcPts val="400"/>
              </a:spcBef>
            </a:pPr>
            <a:r>
              <a:rPr lang="de-DE" sz="900" kern="1200" noProof="1" smtClean="0">
                <a:solidFill>
                  <a:schemeClr val="tx1"/>
                </a:solidFill>
                <a:latin typeface="Arial"/>
                <a:ea typeface="MS PGothic" pitchFamily="34" charset="-128"/>
                <a:cs typeface="+mn-cs"/>
              </a:rPr>
              <a:t>Weitergabe und Vervielfältigung dieser Publikation oder von Teilen daraus sind, zu welchem Zweck und in welcher Form auch immer, ohne die ausdrückliche schriftliche Genehmigung durch SAP AG nicht gestattet. In dieser Publikation enthaltene Informationen können ohne vorherige Ankündigung geändert werden.</a:t>
            </a:r>
          </a:p>
          <a:p>
            <a:pPr marL="0" indent="0" algn="l" defTabSz="914400" rtl="0" eaLnBrk="1" latinLnBrk="0" hangingPunct="1">
              <a:lnSpc>
                <a:spcPct val="100000"/>
              </a:lnSpc>
              <a:spcBef>
                <a:spcPts val="400"/>
              </a:spcBef>
            </a:pPr>
            <a:r>
              <a:rPr lang="de-DE" sz="900" kern="1200" noProof="1" smtClean="0">
                <a:solidFill>
                  <a:schemeClr val="tx1"/>
                </a:solidFill>
                <a:latin typeface="Arial"/>
                <a:ea typeface="MS PGothic" pitchFamily="34" charset="-128"/>
                <a:cs typeface="+mn-cs"/>
              </a:rPr>
              <a:t>Die von SAP AG oder deren Vertriebsfirmen angebotenen Softwareprodukte können Softwarekomponenten auch anderer Softwarehersteller enthalten.</a:t>
            </a:r>
          </a:p>
          <a:p>
            <a:pPr marL="0" indent="0" algn="l" defTabSz="914400" rtl="0" eaLnBrk="1" latinLnBrk="0" hangingPunct="1">
              <a:lnSpc>
                <a:spcPct val="100000"/>
              </a:lnSpc>
              <a:spcBef>
                <a:spcPts val="400"/>
              </a:spcBef>
            </a:pPr>
            <a:r>
              <a:rPr lang="en-US" sz="900" kern="1200" noProof="1" smtClean="0">
                <a:solidFill>
                  <a:schemeClr val="tx1"/>
                </a:solidFill>
                <a:latin typeface="Arial"/>
                <a:ea typeface="MS PGothic" pitchFamily="34" charset="-128"/>
                <a:cs typeface="+mn-cs"/>
              </a:rPr>
              <a:t>Microsoft, Windows, Excel, Outlook, und PowerPoint sind eingetragene Marken der Microsoft Corporation. </a:t>
            </a:r>
            <a:endParaRPr lang="de-DE" sz="900" kern="1200" noProof="1" smtClean="0">
              <a:solidFill>
                <a:schemeClr val="tx1"/>
              </a:solidFill>
              <a:latin typeface="Arial"/>
              <a:ea typeface="MS PGothic" pitchFamily="34" charset="-128"/>
              <a:cs typeface="+mn-cs"/>
            </a:endParaRPr>
          </a:p>
          <a:p>
            <a:pPr marL="0" indent="0" algn="l" defTabSz="914400" rtl="0" eaLnBrk="1" latinLnBrk="0" hangingPunct="1">
              <a:lnSpc>
                <a:spcPct val="100000"/>
              </a:lnSpc>
              <a:spcBef>
                <a:spcPts val="400"/>
              </a:spcBef>
            </a:pPr>
            <a:r>
              <a:rPr lang="en-US" sz="900" kern="1200" noProof="1" smtClean="0">
                <a:solidFill>
                  <a:schemeClr val="tx1"/>
                </a:solidFill>
                <a:latin typeface="Arial"/>
                <a:ea typeface="MS PGothic" pitchFamily="34" charset="-128"/>
                <a:cs typeface="+mn-cs"/>
              </a:rPr>
              <a:t>IBM, DB2, DB2 Universal Database, System i, System i5, System p, System p5, System x, System z, System z10, System z9, z10, z9, iSeries, pSeries, xSeries, zSeries, eServer, z/VM, z/OS, i5/OS, S/390, OS/390, OS/400, AS/400, S/390 Parallel Enterprise Server, PowerVM, Power Architecture, POWER6+, POWER6, POWER5+, POWER5, POWER, OpenPower, PowerPC, BatchPipes, BladeCenter, System Storage, GPFS, HACMP, RETAIN, DB2 Connect, RACF, Redbooks, OS/2, Parallel Sysplex, MVS/ESA, AIX, Intelligent Miner, WebSphere, Netfinity, Tivoli und Informix sind Marken oder eingetragene Marken der IBM Corporation.</a:t>
            </a:r>
            <a:endParaRPr lang="de-DE" sz="900" kern="1200" noProof="1" smtClean="0">
              <a:solidFill>
                <a:schemeClr val="tx1"/>
              </a:solidFill>
              <a:latin typeface="Arial"/>
              <a:ea typeface="MS PGothic" pitchFamily="34" charset="-128"/>
              <a:cs typeface="+mn-cs"/>
            </a:endParaRPr>
          </a:p>
          <a:p>
            <a:pPr marL="0" indent="0" algn="l" defTabSz="914400" rtl="0" eaLnBrk="1" latinLnBrk="0" hangingPunct="1">
              <a:lnSpc>
                <a:spcPct val="100000"/>
              </a:lnSpc>
              <a:spcBef>
                <a:spcPts val="400"/>
              </a:spcBef>
            </a:pPr>
            <a:r>
              <a:rPr lang="de-DE" sz="900" kern="1200" noProof="1" smtClean="0">
                <a:solidFill>
                  <a:schemeClr val="tx1"/>
                </a:solidFill>
                <a:latin typeface="Arial"/>
                <a:ea typeface="MS PGothic" pitchFamily="34" charset="-128"/>
                <a:cs typeface="+mn-cs"/>
              </a:rPr>
              <a:t>Linux ist eine eingetragene Marke von Linus Torvalds in den USA und anderen Ländern.</a:t>
            </a:r>
          </a:p>
          <a:p>
            <a:pPr marL="0" indent="0" algn="l" defTabSz="914400" rtl="0" eaLnBrk="1" latinLnBrk="0" hangingPunct="1">
              <a:lnSpc>
                <a:spcPct val="100000"/>
              </a:lnSpc>
              <a:spcBef>
                <a:spcPts val="400"/>
              </a:spcBef>
            </a:pPr>
            <a:r>
              <a:rPr lang="de-DE" sz="900" kern="1200" noProof="1" smtClean="0">
                <a:solidFill>
                  <a:schemeClr val="tx1"/>
                </a:solidFill>
                <a:latin typeface="Arial"/>
                <a:ea typeface="MS PGothic" pitchFamily="34" charset="-128"/>
                <a:cs typeface="+mn-cs"/>
              </a:rPr>
              <a:t>Adobe, das Adobe-Logo, Acrobat, PostScript und Reader sind Marken oder eingetragene Marken von Adobe Systems Incorporated in den USA und/oder anderen Ländern.</a:t>
            </a:r>
          </a:p>
          <a:p>
            <a:pPr marL="0" indent="0" algn="l" defTabSz="914400" rtl="0" eaLnBrk="1" latinLnBrk="0" hangingPunct="1">
              <a:lnSpc>
                <a:spcPct val="100000"/>
              </a:lnSpc>
              <a:spcBef>
                <a:spcPts val="400"/>
              </a:spcBef>
            </a:pPr>
            <a:r>
              <a:rPr lang="de-DE" sz="900" kern="1200" noProof="1" smtClean="0">
                <a:solidFill>
                  <a:schemeClr val="tx1"/>
                </a:solidFill>
                <a:latin typeface="Arial"/>
                <a:ea typeface="MS PGothic" pitchFamily="34" charset="-128"/>
                <a:cs typeface="+mn-cs"/>
              </a:rPr>
              <a:t>Oracle und Java sind eingetragene Marken von Oracle und/oder ihrer Tochtergesellschaften.</a:t>
            </a:r>
          </a:p>
          <a:p>
            <a:pPr marL="0" indent="0" algn="l" defTabSz="914400" rtl="0" eaLnBrk="1" latinLnBrk="0" hangingPunct="1">
              <a:lnSpc>
                <a:spcPct val="100000"/>
              </a:lnSpc>
              <a:spcBef>
                <a:spcPts val="400"/>
              </a:spcBef>
            </a:pPr>
            <a:r>
              <a:rPr lang="de-DE" sz="900" kern="1200" noProof="1" smtClean="0">
                <a:solidFill>
                  <a:schemeClr val="tx1"/>
                </a:solidFill>
                <a:latin typeface="Arial"/>
                <a:ea typeface="MS PGothic" pitchFamily="34" charset="-128"/>
                <a:cs typeface="+mn-cs"/>
              </a:rPr>
              <a:t>UNIX, X/Open, OSF/1 und Motif sind eingetragene Marken der Open Group.</a:t>
            </a:r>
          </a:p>
          <a:p>
            <a:pPr marL="0" indent="0" algn="l" defTabSz="914400" rtl="0" eaLnBrk="1" latinLnBrk="0" hangingPunct="1">
              <a:lnSpc>
                <a:spcPct val="100000"/>
              </a:lnSpc>
              <a:spcBef>
                <a:spcPts val="400"/>
              </a:spcBef>
            </a:pPr>
            <a:r>
              <a:rPr lang="de-DE" sz="900" kern="1200" noProof="1" smtClean="0">
                <a:solidFill>
                  <a:schemeClr val="tx1"/>
                </a:solidFill>
                <a:latin typeface="Arial"/>
                <a:ea typeface="MS PGothic" pitchFamily="34" charset="-128"/>
                <a:cs typeface="+mn-cs"/>
              </a:rPr>
              <a:t>Citrix, ICA, Program Neighborhood, MetaFrame, WinFrame, VideoFrame und MultiWin sind Marken oder eingetragene Marken von Citrix Systems, Inc.</a:t>
            </a:r>
          </a:p>
        </p:txBody>
      </p:sp>
      <p:sp>
        <p:nvSpPr>
          <p:cNvPr id="8" name="TextBox 7"/>
          <p:cNvSpPr txBox="1"/>
          <p:nvPr/>
        </p:nvSpPr>
        <p:spPr bwMode="gray">
          <a:xfrm>
            <a:off x="4654800" y="1692000"/>
            <a:ext cx="4165200" cy="3631763"/>
          </a:xfrm>
          <a:prstGeom prst="rect">
            <a:avLst/>
          </a:prstGeom>
          <a:noFill/>
        </p:spPr>
        <p:txBody>
          <a:bodyPr wrap="square" lIns="0" tIns="0" rIns="0" bIns="0" rtlCol="0">
            <a:spAutoFit/>
          </a:bodyPr>
          <a:lstStyle/>
          <a:p>
            <a:pPr marL="0" marR="0" indent="0" algn="l" defTabSz="914400" rtl="0" eaLnBrk="1" fontAlgn="auto" latinLnBrk="0" hangingPunct="1">
              <a:lnSpc>
                <a:spcPct val="100000"/>
              </a:lnSpc>
              <a:spcBef>
                <a:spcPts val="400"/>
              </a:spcBef>
              <a:spcAft>
                <a:spcPts val="0"/>
              </a:spcAft>
              <a:buClrTx/>
              <a:buSzTx/>
              <a:buFontTx/>
              <a:buNone/>
              <a:tabLst/>
              <a:defRPr/>
            </a:pPr>
            <a:r>
              <a:rPr lang="de-DE" sz="900" kern="1200" noProof="1" smtClean="0">
                <a:solidFill>
                  <a:schemeClr val="tx1"/>
                </a:solidFill>
                <a:latin typeface="Arial"/>
                <a:ea typeface="MS PGothic" pitchFamily="34" charset="-128"/>
                <a:cs typeface="+mn-cs"/>
              </a:rPr>
              <a:t>HTML, XML, XHTML und W3C sind Marken oder eingetragene Marken des W3C®, World Wide Web Consortium, Massachusetts Institute of Technology.</a:t>
            </a:r>
          </a:p>
          <a:p>
            <a:pPr marL="0" indent="0" algn="l" defTabSz="914400" rtl="0" eaLnBrk="1" latinLnBrk="0" hangingPunct="1">
              <a:lnSpc>
                <a:spcPct val="100000"/>
              </a:lnSpc>
              <a:spcBef>
                <a:spcPts val="400"/>
              </a:spcBef>
            </a:pPr>
            <a:r>
              <a:rPr lang="de-DE" sz="900" kern="1200" noProof="1" smtClean="0">
                <a:solidFill>
                  <a:schemeClr val="tx1"/>
                </a:solidFill>
                <a:latin typeface="Arial"/>
                <a:ea typeface="MS PGothic" pitchFamily="34" charset="-128"/>
                <a:cs typeface="+mn-cs"/>
              </a:rPr>
              <a:t>SAP, R/3, SAP NetWeaver, Duet, PartnerEdge, ByDesign, SAP BusinessObjects Explorer, StreamWork und weitere im Text erwähnte SAP-Produkte und ­Dienstleistungen sowie die entsprechenden Logos sind Marken oder eingetragene Marken der SAP AG in Deutschland und anderen Ländern.</a:t>
            </a:r>
          </a:p>
          <a:p>
            <a:pPr marL="0" indent="0" algn="l" defTabSz="914400" rtl="0" eaLnBrk="1" fontAlgn="t" latinLnBrk="0" hangingPunct="1">
              <a:lnSpc>
                <a:spcPct val="100000"/>
              </a:lnSpc>
              <a:spcBef>
                <a:spcPts val="400"/>
              </a:spcBef>
            </a:pPr>
            <a:r>
              <a:rPr lang="de-DE" sz="900" kern="1200" noProof="1" smtClean="0">
                <a:solidFill>
                  <a:schemeClr val="tx1"/>
                </a:solidFill>
                <a:latin typeface="Arial"/>
                <a:ea typeface="MS PGothic" pitchFamily="34" charset="-128"/>
                <a:cs typeface="+mn-cs"/>
              </a:rPr>
              <a:t>Business Objects und das Business-Objects-Logo, BusinessObjects, Crystal Reports, Crystal Decisions, Web Intelligence, Xcelsius und andere im Text erwähnte Business-Objects-Produkte und ­Dienstleistungen sowie die entsprechenden Logos sind Marken oder eingetragene Marken der Business Objects Software Ltd. Business Objects ist ein Unternehmen der SAP AG.</a:t>
            </a:r>
          </a:p>
          <a:p>
            <a:pPr marL="0" indent="0" algn="l" defTabSz="914400" rtl="0" eaLnBrk="1" latinLnBrk="0" hangingPunct="1">
              <a:lnSpc>
                <a:spcPct val="100000"/>
              </a:lnSpc>
              <a:spcBef>
                <a:spcPts val="400"/>
              </a:spcBef>
            </a:pPr>
            <a:r>
              <a:rPr lang="de-DE" sz="900" kern="1200" noProof="1" smtClean="0">
                <a:solidFill>
                  <a:schemeClr val="tx1"/>
                </a:solidFill>
                <a:latin typeface="Arial"/>
                <a:ea typeface="MS PGothic" pitchFamily="34" charset="-128"/>
                <a:cs typeface="+mn-cs"/>
              </a:rPr>
              <a:t>Sybase und Adaptive Server, iAnywhere, Sybase 365, SQL Anywhere und weitere im Text erwähnte Sybase-Produkte und -Dienstleistungen sowie die entsprechenden Logos sind Marken oder eingetragene Marken der Sybase Inc. Sybase ist ein Unternehmen der SAP AG.</a:t>
            </a:r>
          </a:p>
          <a:p>
            <a:pPr marL="0" indent="0" algn="l" defTabSz="914400" rtl="0" eaLnBrk="1" latinLnBrk="0" hangingPunct="1">
              <a:lnSpc>
                <a:spcPct val="100000"/>
              </a:lnSpc>
              <a:spcBef>
                <a:spcPts val="400"/>
              </a:spcBef>
            </a:pPr>
            <a:r>
              <a:rPr lang="de-DE" sz="900" kern="1200" noProof="1" smtClean="0">
                <a:solidFill>
                  <a:schemeClr val="tx1"/>
                </a:solidFill>
                <a:latin typeface="Arial"/>
                <a:ea typeface="MS PGothic" pitchFamily="34" charset="-128"/>
                <a:cs typeface="+mn-cs"/>
              </a:rPr>
              <a:t>Alle anderen Namen von Produkten und Dienstleistungen sind Marken der jeweiligen Firmen. Die Angaben im Text sind unverbindlich und dienen lediglich zu Informationszwecken. Produkte können länderspezifische Unterschiede aufweisen.</a:t>
            </a:r>
          </a:p>
          <a:p>
            <a:pPr marL="0" indent="0" algn="l" defTabSz="914400" rtl="0" eaLnBrk="1" latinLnBrk="0" hangingPunct="1">
              <a:lnSpc>
                <a:spcPct val="100000"/>
              </a:lnSpc>
              <a:spcBef>
                <a:spcPts val="400"/>
              </a:spcBef>
            </a:pPr>
            <a:r>
              <a:rPr lang="de-DE" sz="900" kern="1200" noProof="1" smtClean="0">
                <a:solidFill>
                  <a:schemeClr val="tx1"/>
                </a:solidFill>
                <a:latin typeface="Arial"/>
                <a:ea typeface="MS PGothic" pitchFamily="34" charset="-128"/>
                <a:cs typeface="+mn-cs"/>
              </a:rPr>
              <a:t>Die in dieser Publikation enthaltene Information ist Eigentum der SAP. Weitergabe und Vervielfältigung dieser Publikation oder von Teilen daraus sind, zu welchem Zweck und in welcher Form auch immer, nur mit ausdrücklicher schriftlicher Genehmigung durch SAP AG gestattet.</a:t>
            </a:r>
          </a:p>
          <a:p>
            <a:pPr marL="0" indent="0" algn="l" defTabSz="914400" rtl="0" eaLnBrk="1" latinLnBrk="0" hangingPunct="1">
              <a:lnSpc>
                <a:spcPct val="100000"/>
              </a:lnSpc>
              <a:spcBef>
                <a:spcPts val="400"/>
              </a:spcBef>
            </a:pPr>
            <a:endParaRPr lang="de-DE" sz="900" kern="1200" noProof="1">
              <a:solidFill>
                <a:schemeClr val="tx1"/>
              </a:solidFill>
              <a:latin typeface="Arial"/>
              <a:ea typeface="MS PGothic" pitchFamily="34" charset="-128"/>
              <a:cs typeface="+mn-cs"/>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userDrawn="1">
  <p:cSld name="1_Divider Page with picture">
    <p:bg bwMode="gray">
      <p:bgRef idx="1001">
        <a:schemeClr val="bg1"/>
      </p:bgRef>
    </p:bg>
    <p:spTree>
      <p:nvGrpSpPr>
        <p:cNvPr id="1" name=""/>
        <p:cNvGrpSpPr/>
        <p:nvPr/>
      </p:nvGrpSpPr>
      <p:grpSpPr>
        <a:xfrm>
          <a:off x="0" y="0"/>
          <a:ext cx="0" cy="0"/>
          <a:chOff x="0" y="0"/>
          <a:chExt cx="0" cy="0"/>
        </a:xfrm>
      </p:grpSpPr>
      <p:sp>
        <p:nvSpPr>
          <p:cNvPr id="8" name="Picture Placeholder 7"/>
          <p:cNvSpPr>
            <a:spLocks noGrp="1"/>
          </p:cNvSpPr>
          <p:nvPr>
            <p:ph type="pic" sz="quarter" idx="11"/>
          </p:nvPr>
        </p:nvSpPr>
        <p:spPr>
          <a:xfrm>
            <a:off x="324000" y="162000"/>
            <a:ext cx="8496000" cy="2134800"/>
          </a:xfrm>
        </p:spPr>
        <p:txBody>
          <a:bodyPr anchor="ctr" anchorCtr="0"/>
          <a:lstStyle>
            <a:lvl1pPr algn="ctr">
              <a:defRPr/>
            </a:lvl1pPr>
          </a:lstStyle>
          <a:p>
            <a:r>
              <a:rPr lang="en-US" dirty="0" smtClean="0"/>
              <a:t>Click icon to add picture</a:t>
            </a:r>
            <a:endParaRPr lang="en-US" dirty="0"/>
          </a:p>
        </p:txBody>
      </p:sp>
      <p:sp>
        <p:nvSpPr>
          <p:cNvPr id="2" name="Title 1"/>
          <p:cNvSpPr>
            <a:spLocks noGrp="1"/>
          </p:cNvSpPr>
          <p:nvPr>
            <p:ph type="ctrTitle" hasCustomPrompt="1"/>
          </p:nvPr>
        </p:nvSpPr>
        <p:spPr bwMode="gray">
          <a:xfrm>
            <a:off x="324000" y="2444400"/>
            <a:ext cx="8496000" cy="738664"/>
          </a:xfrm>
        </p:spPr>
        <p:txBody>
          <a:bodyPr>
            <a:noAutofit/>
          </a:bodyPr>
          <a:lstStyle>
            <a:lvl1pPr>
              <a:defRPr sz="4800">
                <a:solidFill>
                  <a:schemeClr val="tx1"/>
                </a:solidFill>
                <a:latin typeface="+mj-lt"/>
              </a:defRPr>
            </a:lvl1pPr>
          </a:lstStyle>
          <a:p>
            <a:r>
              <a:rPr lang="en-US" dirty="0" smtClean="0"/>
              <a:t>Divider page</a:t>
            </a:r>
            <a:endParaRPr lang="de-DE" dirty="0"/>
          </a:p>
        </p:txBody>
      </p:sp>
      <p:sp>
        <p:nvSpPr>
          <p:cNvPr id="12" name="Rectangle 11"/>
          <p:cNvSpPr/>
          <p:nvPr userDrawn="1"/>
        </p:nvSpPr>
        <p:spPr bwMode="gray">
          <a:xfrm>
            <a:off x="324000" y="0"/>
            <a:ext cx="8496000" cy="162000"/>
          </a:xfrm>
          <a:prstGeom prst="rect">
            <a:avLst/>
          </a:prstGeom>
          <a:solidFill>
            <a:schemeClr val="accent1"/>
          </a:solidFill>
          <a:ln w="9525" algn="ctr">
            <a:noFill/>
            <a:miter lim="800000"/>
            <a:headEnd/>
            <a:tailEnd/>
          </a:ln>
        </p:spPr>
        <p:txBody>
          <a:bodyPr lIns="90000" tIns="72000" rIns="90000" bIns="72000" rtlCol="0" anchor="ctr"/>
          <a:lstStyle/>
          <a:p>
            <a:pPr marR="0" algn="ctr" defTabSz="914400" eaLnBrk="1" fontAlgn="base" latinLnBrk="0" hangingPunct="1">
              <a:lnSpc>
                <a:spcPct val="100000"/>
              </a:lnSpc>
              <a:spcBef>
                <a:spcPct val="50000"/>
              </a:spcBef>
              <a:spcAft>
                <a:spcPct val="0"/>
              </a:spcAft>
              <a:buClr>
                <a:srgbClr val="F0AB00"/>
              </a:buClr>
              <a:buSzPct val="80000"/>
              <a:tabLst/>
            </a:pPr>
            <a:endParaRPr kumimoji="0" lang="en-US" sz="1600" b="0" i="0" u="none" strike="noStrike" kern="0" cap="none" spc="0" normalizeH="0" baseline="0" noProof="0" dirty="0" smtClean="0">
              <a:ln>
                <a:noFill/>
              </a:ln>
              <a:effectLst/>
              <a:uLnTx/>
              <a:uFillTx/>
              <a:ea typeface="Arial Unicode MS" pitchFamily="34" charset="-128"/>
              <a:cs typeface="Arial Unicode MS" pitchFamily="34" charset="-128"/>
            </a:endParaRPr>
          </a:p>
        </p:txBody>
      </p:sp>
      <p:sp>
        <p:nvSpPr>
          <p:cNvPr id="93" name="Text Placeholder 92"/>
          <p:cNvSpPr>
            <a:spLocks noGrp="1"/>
          </p:cNvSpPr>
          <p:nvPr>
            <p:ph type="body" sz="quarter" idx="10" hasCustomPrompt="1"/>
          </p:nvPr>
        </p:nvSpPr>
        <p:spPr>
          <a:xfrm>
            <a:off x="328613" y="3506400"/>
            <a:ext cx="8496300" cy="620713"/>
          </a:xfrm>
        </p:spPr>
        <p:txBody>
          <a:bodyPr/>
          <a:lstStyle>
            <a:lvl1pPr>
              <a:spcBef>
                <a:spcPts val="1200"/>
              </a:spcBef>
              <a:defRPr sz="1600" b="0"/>
            </a:lvl1pPr>
          </a:lstStyle>
          <a:p>
            <a:r>
              <a:rPr lang="en-US" dirty="0" smtClean="0"/>
              <a:t>Subtitle if needed</a:t>
            </a:r>
          </a:p>
        </p:txBody>
      </p:sp>
      <p:pic>
        <p:nvPicPr>
          <p:cNvPr id="175" name="Picture 174" descr="SAP_grad_R_pref.png"/>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324000" y="6081713"/>
            <a:ext cx="916953" cy="454025"/>
          </a:xfrm>
          <a:prstGeom prst="rect">
            <a:avLst/>
          </a:prstGeom>
        </p:spPr>
      </p:pic>
    </p:spTree>
  </p:cSld>
  <p:clrMapOvr>
    <a:overrideClrMapping bg1="lt1" tx1="dk1" bg2="lt2" tx2="dk2" accent1="accent1" accent2="accent2" accent3="accent3" accent4="accent4" accent5="accent5" accent6="accent6" hlink="hlink" folHlink="folHlink"/>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Titel - shor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14000" y="324000"/>
            <a:ext cx="8280000" cy="738000"/>
          </a:xfrm>
        </p:spPr>
        <p:txBody>
          <a:bodyPr anchor="t" anchorCtr="0">
            <a:noAutofit/>
          </a:bodyPr>
          <a:lstStyle>
            <a:lvl1pPr>
              <a:defRPr sz="4800">
                <a:solidFill>
                  <a:schemeClr val="tx1"/>
                </a:solidFill>
              </a:defRPr>
            </a:lvl1pPr>
          </a:lstStyle>
          <a:p>
            <a:r>
              <a:rPr lang="en-US" dirty="0" smtClean="0"/>
              <a:t>Short Presentation Title</a:t>
            </a:r>
            <a:endParaRPr lang="en-US" dirty="0"/>
          </a:p>
        </p:txBody>
      </p:sp>
      <p:pic>
        <p:nvPicPr>
          <p:cNvPr id="4" name="Picture 3" descr="SAP_grad_R_pref.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28613" y="6081713"/>
            <a:ext cx="916953" cy="454025"/>
          </a:xfrm>
          <a:prstGeom prst="rect">
            <a:avLst/>
          </a:prstGeom>
        </p:spPr>
      </p:pic>
      <p:sp>
        <p:nvSpPr>
          <p:cNvPr id="6" name="Subtitle 2"/>
          <p:cNvSpPr>
            <a:spLocks noGrp="1"/>
          </p:cNvSpPr>
          <p:nvPr>
            <p:ph type="subTitle" idx="1" hasCustomPrompt="1"/>
          </p:nvPr>
        </p:nvSpPr>
        <p:spPr bwMode="gray">
          <a:xfrm>
            <a:off x="414000" y="1499870"/>
            <a:ext cx="8280000" cy="492443"/>
          </a:xfrm>
        </p:spPr>
        <p:txBody>
          <a:bodyPr anchor="t" anchorCtr="0">
            <a:noAutofit/>
          </a:bodyPr>
          <a:lstStyle>
            <a:lvl1pPr marL="0" marR="0" indent="0" algn="l" defTabSz="914400" rtl="0" eaLnBrk="1" fontAlgn="auto" latinLnBrk="0" hangingPunct="1">
              <a:lnSpc>
                <a:spcPct val="100000"/>
              </a:lnSpc>
              <a:spcBef>
                <a:spcPts val="0"/>
              </a:spcBef>
              <a:spcAft>
                <a:spcPts val="0"/>
              </a:spcAft>
              <a:buClr>
                <a:schemeClr val="accent1"/>
              </a:buClr>
              <a:buSzPct val="80000"/>
              <a:buFontTx/>
              <a:buNone/>
              <a:tabLst/>
              <a:defRPr sz="1600" b="0">
                <a:solidFill>
                  <a:sysClr val="windowText" lastClr="000000"/>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Speaker’s Name/Department (delete if not needed)</a:t>
            </a:r>
            <a:br>
              <a:rPr lang="en-US" dirty="0" smtClean="0"/>
            </a:br>
            <a:r>
              <a:rPr lang="en-US" dirty="0" smtClean="0"/>
              <a:t>Month 00, 2011</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p:cSld name="Titel  - two lines">
    <p:bg>
      <p:bgPr>
        <a:solidFill>
          <a:schemeClr val="accent1"/>
        </a:solidFill>
        <a:effectLst/>
      </p:bgPr>
    </p:bg>
    <p:spTree>
      <p:nvGrpSpPr>
        <p:cNvPr id="1" name=""/>
        <p:cNvGrpSpPr/>
        <p:nvPr/>
      </p:nvGrpSpPr>
      <p:grpSpPr>
        <a:xfrm>
          <a:off x="0" y="0"/>
          <a:ext cx="0" cy="0"/>
          <a:chOff x="0" y="0"/>
          <a:chExt cx="0" cy="0"/>
        </a:xfrm>
      </p:grpSpPr>
      <p:pic>
        <p:nvPicPr>
          <p:cNvPr id="4" name="Picture 3" descr="SAP_grad_R_pref.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28613" y="6081713"/>
            <a:ext cx="916953" cy="454025"/>
          </a:xfrm>
          <a:prstGeom prst="rect">
            <a:avLst/>
          </a:prstGeom>
        </p:spPr>
      </p:pic>
      <p:sp>
        <p:nvSpPr>
          <p:cNvPr id="6" name="Subtitle 2"/>
          <p:cNvSpPr>
            <a:spLocks noGrp="1"/>
          </p:cNvSpPr>
          <p:nvPr>
            <p:ph type="subTitle" idx="1" hasCustomPrompt="1"/>
          </p:nvPr>
        </p:nvSpPr>
        <p:spPr bwMode="gray">
          <a:xfrm>
            <a:off x="414000" y="1499870"/>
            <a:ext cx="8280000" cy="492443"/>
          </a:xfrm>
        </p:spPr>
        <p:txBody>
          <a:bodyPr anchor="t" anchorCtr="0">
            <a:noAutofit/>
          </a:bodyPr>
          <a:lstStyle>
            <a:lvl1pPr marL="0" marR="0" indent="0" algn="l" defTabSz="914400" rtl="0" eaLnBrk="1" fontAlgn="auto" latinLnBrk="0" hangingPunct="1">
              <a:lnSpc>
                <a:spcPct val="100000"/>
              </a:lnSpc>
              <a:spcBef>
                <a:spcPts val="0"/>
              </a:spcBef>
              <a:spcAft>
                <a:spcPts val="0"/>
              </a:spcAft>
              <a:buClr>
                <a:schemeClr val="accent1"/>
              </a:buClr>
              <a:buSzPct val="80000"/>
              <a:buFontTx/>
              <a:buNone/>
              <a:tabLst/>
              <a:defRPr sz="1600" b="0">
                <a:solidFill>
                  <a:sysClr val="windowText" lastClr="000000"/>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Speaker’s Name/Department (delete if not needed)</a:t>
            </a:r>
            <a:br>
              <a:rPr lang="en-US" dirty="0" smtClean="0"/>
            </a:br>
            <a:r>
              <a:rPr lang="en-US" dirty="0" smtClean="0"/>
              <a:t>Month 00, 2011</a:t>
            </a:r>
          </a:p>
        </p:txBody>
      </p:sp>
      <p:sp>
        <p:nvSpPr>
          <p:cNvPr id="9" name="Title 1"/>
          <p:cNvSpPr>
            <a:spLocks noGrp="1"/>
          </p:cNvSpPr>
          <p:nvPr>
            <p:ph type="ctrTitle" hasCustomPrompt="1"/>
          </p:nvPr>
        </p:nvSpPr>
        <p:spPr bwMode="gray">
          <a:xfrm>
            <a:off x="414000" y="324000"/>
            <a:ext cx="8280000" cy="923330"/>
          </a:xfrm>
        </p:spPr>
        <p:txBody>
          <a:bodyPr anchor="t" anchorCtr="0">
            <a:noAutofit/>
          </a:bodyPr>
          <a:lstStyle>
            <a:lvl1pPr>
              <a:defRPr sz="3000">
                <a:solidFill>
                  <a:sysClr val="windowText" lastClr="000000"/>
                </a:solidFill>
                <a:latin typeface="+mj-lt"/>
              </a:defRPr>
            </a:lvl1pPr>
          </a:lstStyle>
          <a:p>
            <a:r>
              <a:rPr lang="en-US" sz="3000" dirty="0" smtClean="0"/>
              <a:t>Alternate Presentation Title</a:t>
            </a:r>
            <a:br>
              <a:rPr lang="en-US" sz="3000" dirty="0" smtClean="0"/>
            </a:br>
            <a:r>
              <a:rPr lang="en-US" sz="3000" dirty="0" smtClean="0"/>
              <a:t>Breaks to Two Lines</a:t>
            </a:r>
            <a:endParaRPr lang="de-DE"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p:cSld name="Divider Page">
    <p:bg bwMode="gray">
      <p:bgRef idx="1001">
        <a:schemeClr val="bg1"/>
      </p:bgRef>
    </p:bg>
    <p:spTree>
      <p:nvGrpSpPr>
        <p:cNvPr id="1" name=""/>
        <p:cNvGrpSpPr/>
        <p:nvPr/>
      </p:nvGrpSpPr>
      <p:grpSpPr>
        <a:xfrm>
          <a:off x="0" y="0"/>
          <a:ext cx="0" cy="0"/>
          <a:chOff x="0" y="0"/>
          <a:chExt cx="0" cy="0"/>
        </a:xfrm>
      </p:grpSpPr>
      <p:sp>
        <p:nvSpPr>
          <p:cNvPr id="9" name="Rectangle 8"/>
          <p:cNvSpPr/>
          <p:nvPr/>
        </p:nvSpPr>
        <p:spPr bwMode="gray">
          <a:xfrm>
            <a:off x="324000" y="0"/>
            <a:ext cx="8496000" cy="2295525"/>
          </a:xfrm>
          <a:prstGeom prst="rect">
            <a:avLst/>
          </a:prstGeom>
          <a:solidFill>
            <a:schemeClr val="accent1"/>
          </a:solidFill>
          <a:ln w="9525" algn="ctr">
            <a:noFill/>
            <a:miter lim="800000"/>
            <a:headEnd/>
            <a:tailEnd/>
          </a:ln>
        </p:spPr>
        <p:txBody>
          <a:bodyPr lIns="90000" tIns="72000" rIns="90000" bIns="72000" rtlCol="0" anchor="ctr"/>
          <a:lstStyle/>
          <a:p>
            <a:pPr marR="0" algn="ctr" defTabSz="914400" eaLnBrk="1" fontAlgn="base" latinLnBrk="0" hangingPunct="1">
              <a:lnSpc>
                <a:spcPct val="100000"/>
              </a:lnSpc>
              <a:spcBef>
                <a:spcPct val="50000"/>
              </a:spcBef>
              <a:spcAft>
                <a:spcPct val="0"/>
              </a:spcAft>
              <a:buClr>
                <a:srgbClr val="F0AB00"/>
              </a:buClr>
              <a:buSzPct val="80000"/>
              <a:tabLst/>
            </a:pPr>
            <a:endParaRPr kumimoji="0" lang="en-US" sz="1600" b="0" i="0" u="none" strike="noStrike" kern="0" cap="none" spc="0" normalizeH="0" baseline="0" noProof="0" dirty="0" smtClean="0">
              <a:ln>
                <a:noFill/>
              </a:ln>
              <a:effectLst/>
              <a:uLnTx/>
              <a:uFillTx/>
              <a:ea typeface="Arial Unicode MS" pitchFamily="34" charset="-128"/>
              <a:cs typeface="Arial Unicode MS" pitchFamily="34" charset="-128"/>
            </a:endParaRPr>
          </a:p>
        </p:txBody>
      </p:sp>
      <p:sp>
        <p:nvSpPr>
          <p:cNvPr id="2" name="Title 1"/>
          <p:cNvSpPr>
            <a:spLocks noGrp="1"/>
          </p:cNvSpPr>
          <p:nvPr>
            <p:ph type="ctrTitle" hasCustomPrompt="1"/>
          </p:nvPr>
        </p:nvSpPr>
        <p:spPr bwMode="gray">
          <a:xfrm>
            <a:off x="324000" y="2444400"/>
            <a:ext cx="8496000" cy="738664"/>
          </a:xfrm>
        </p:spPr>
        <p:txBody>
          <a:bodyPr anchor="t" anchorCtr="0">
            <a:noAutofit/>
          </a:bodyPr>
          <a:lstStyle>
            <a:lvl1pPr>
              <a:defRPr sz="4800">
                <a:solidFill>
                  <a:schemeClr val="tx1"/>
                </a:solidFill>
                <a:latin typeface="+mj-lt"/>
              </a:defRPr>
            </a:lvl1pPr>
          </a:lstStyle>
          <a:p>
            <a:r>
              <a:rPr lang="en-US" dirty="0" smtClean="0"/>
              <a:t>Divider page</a:t>
            </a:r>
            <a:endParaRPr lang="de-DE" dirty="0"/>
          </a:p>
        </p:txBody>
      </p:sp>
      <p:sp>
        <p:nvSpPr>
          <p:cNvPr id="93" name="Text Placeholder 92"/>
          <p:cNvSpPr>
            <a:spLocks noGrp="1"/>
          </p:cNvSpPr>
          <p:nvPr>
            <p:ph type="body" sz="quarter" idx="10" hasCustomPrompt="1"/>
          </p:nvPr>
        </p:nvSpPr>
        <p:spPr>
          <a:xfrm>
            <a:off x="324000" y="3506400"/>
            <a:ext cx="8496300" cy="620713"/>
          </a:xfrm>
        </p:spPr>
        <p:txBody>
          <a:bodyPr/>
          <a:lstStyle>
            <a:lvl1pPr>
              <a:spcBef>
                <a:spcPts val="1200"/>
              </a:spcBef>
              <a:defRPr sz="1600" b="0"/>
            </a:lvl1pPr>
          </a:lstStyle>
          <a:p>
            <a:r>
              <a:rPr lang="en-US" dirty="0" smtClean="0"/>
              <a:t>Subtitle if needed</a:t>
            </a:r>
          </a:p>
        </p:txBody>
      </p:sp>
      <p:pic>
        <p:nvPicPr>
          <p:cNvPr id="175" name="Picture 174" descr="SAP_grad_R_pref.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24000" y="6081713"/>
            <a:ext cx="916953" cy="454025"/>
          </a:xfrm>
          <a:prstGeom prst="rect">
            <a:avLst/>
          </a:prstGeom>
        </p:spPr>
      </p:pic>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p:cSld name="Divider Page with picture">
    <p:bg bwMode="gray">
      <p:bgRef idx="1001">
        <a:schemeClr val="bg1"/>
      </p:bgRef>
    </p:bg>
    <p:spTree>
      <p:nvGrpSpPr>
        <p:cNvPr id="1" name=""/>
        <p:cNvGrpSpPr/>
        <p:nvPr/>
      </p:nvGrpSpPr>
      <p:grpSpPr>
        <a:xfrm>
          <a:off x="0" y="0"/>
          <a:ext cx="0" cy="0"/>
          <a:chOff x="0" y="0"/>
          <a:chExt cx="0" cy="0"/>
        </a:xfrm>
      </p:grpSpPr>
      <p:sp>
        <p:nvSpPr>
          <p:cNvPr id="8" name="Picture Placeholder 7"/>
          <p:cNvSpPr>
            <a:spLocks noGrp="1"/>
          </p:cNvSpPr>
          <p:nvPr>
            <p:ph type="pic" sz="quarter" idx="11"/>
          </p:nvPr>
        </p:nvSpPr>
        <p:spPr>
          <a:xfrm>
            <a:off x="324000" y="162000"/>
            <a:ext cx="8496000" cy="2134800"/>
          </a:xfrm>
          <a:solidFill>
            <a:schemeClr val="bg1">
              <a:lumMod val="95000"/>
            </a:schemeClr>
          </a:solidFill>
        </p:spPr>
        <p:txBody>
          <a:bodyPr tIns="504000" anchor="t" anchorCtr="0"/>
          <a:lstStyle>
            <a:lvl1pPr algn="ctr">
              <a:defRPr b="0"/>
            </a:lvl1pPr>
          </a:lstStyle>
          <a:p>
            <a:r>
              <a:rPr lang="en-US" dirty="0" smtClean="0"/>
              <a:t>Click icon to add picture</a:t>
            </a:r>
            <a:endParaRPr lang="en-US" dirty="0"/>
          </a:p>
        </p:txBody>
      </p:sp>
      <p:sp>
        <p:nvSpPr>
          <p:cNvPr id="2" name="Title 1"/>
          <p:cNvSpPr>
            <a:spLocks noGrp="1"/>
          </p:cNvSpPr>
          <p:nvPr>
            <p:ph type="ctrTitle" hasCustomPrompt="1"/>
          </p:nvPr>
        </p:nvSpPr>
        <p:spPr bwMode="gray">
          <a:xfrm>
            <a:off x="324000" y="2444400"/>
            <a:ext cx="8496000" cy="738664"/>
          </a:xfrm>
        </p:spPr>
        <p:txBody>
          <a:bodyPr anchor="t" anchorCtr="0">
            <a:noAutofit/>
          </a:bodyPr>
          <a:lstStyle>
            <a:lvl1pPr>
              <a:defRPr sz="4800">
                <a:solidFill>
                  <a:schemeClr val="tx1"/>
                </a:solidFill>
                <a:latin typeface="+mj-lt"/>
              </a:defRPr>
            </a:lvl1pPr>
          </a:lstStyle>
          <a:p>
            <a:r>
              <a:rPr lang="en-US" dirty="0" smtClean="0"/>
              <a:t>Divider page</a:t>
            </a:r>
            <a:endParaRPr lang="de-DE" dirty="0"/>
          </a:p>
        </p:txBody>
      </p:sp>
      <p:sp>
        <p:nvSpPr>
          <p:cNvPr id="12" name="Rectangle 11"/>
          <p:cNvSpPr/>
          <p:nvPr/>
        </p:nvSpPr>
        <p:spPr bwMode="gray">
          <a:xfrm>
            <a:off x="324000" y="0"/>
            <a:ext cx="8496000" cy="162000"/>
          </a:xfrm>
          <a:prstGeom prst="rect">
            <a:avLst/>
          </a:prstGeom>
          <a:solidFill>
            <a:schemeClr val="accent1"/>
          </a:solidFill>
          <a:ln w="9525" algn="ctr">
            <a:noFill/>
            <a:miter lim="800000"/>
            <a:headEnd/>
            <a:tailEnd/>
          </a:ln>
        </p:spPr>
        <p:txBody>
          <a:bodyPr lIns="90000" tIns="72000" rIns="90000" bIns="72000" rtlCol="0" anchor="ctr"/>
          <a:lstStyle/>
          <a:p>
            <a:pPr marR="0" algn="ctr" defTabSz="914400" eaLnBrk="1" fontAlgn="base" latinLnBrk="0" hangingPunct="1">
              <a:lnSpc>
                <a:spcPct val="100000"/>
              </a:lnSpc>
              <a:spcBef>
                <a:spcPct val="50000"/>
              </a:spcBef>
              <a:spcAft>
                <a:spcPct val="0"/>
              </a:spcAft>
              <a:buClr>
                <a:srgbClr val="F0AB00"/>
              </a:buClr>
              <a:buSzPct val="80000"/>
              <a:tabLst/>
            </a:pPr>
            <a:endParaRPr kumimoji="0" lang="en-US" sz="1600" b="0" i="0" u="none" strike="noStrike" kern="0" cap="none" spc="0" normalizeH="0" baseline="0" noProof="0" dirty="0" smtClean="0">
              <a:ln>
                <a:noFill/>
              </a:ln>
              <a:effectLst/>
              <a:uLnTx/>
              <a:uFillTx/>
              <a:ea typeface="Arial Unicode MS" pitchFamily="34" charset="-128"/>
              <a:cs typeface="Arial Unicode MS" pitchFamily="34" charset="-128"/>
            </a:endParaRPr>
          </a:p>
        </p:txBody>
      </p:sp>
      <p:sp>
        <p:nvSpPr>
          <p:cNvPr id="93" name="Text Placeholder 92"/>
          <p:cNvSpPr>
            <a:spLocks noGrp="1"/>
          </p:cNvSpPr>
          <p:nvPr>
            <p:ph type="body" sz="quarter" idx="10" hasCustomPrompt="1"/>
          </p:nvPr>
        </p:nvSpPr>
        <p:spPr>
          <a:xfrm>
            <a:off x="324000" y="3506400"/>
            <a:ext cx="8496300" cy="620713"/>
          </a:xfrm>
        </p:spPr>
        <p:txBody>
          <a:bodyPr/>
          <a:lstStyle>
            <a:lvl1pPr>
              <a:spcBef>
                <a:spcPts val="1200"/>
              </a:spcBef>
              <a:defRPr sz="1600" b="0"/>
            </a:lvl1pPr>
          </a:lstStyle>
          <a:p>
            <a:r>
              <a:rPr lang="en-US" dirty="0" smtClean="0"/>
              <a:t>Subtitle if needed</a:t>
            </a:r>
          </a:p>
        </p:txBody>
      </p:sp>
      <p:pic>
        <p:nvPicPr>
          <p:cNvPr id="175" name="Picture 174" descr="SAP_grad_R_pref.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24000" y="6081713"/>
            <a:ext cx="916953" cy="454025"/>
          </a:xfrm>
          <a:prstGeom prst="rect">
            <a:avLst/>
          </a:prstGeom>
        </p:spPr>
      </p:pic>
      <p:sp>
        <p:nvSpPr>
          <p:cNvPr id="7" name="Rectangle 6"/>
          <p:cNvSpPr/>
          <p:nvPr userDrawn="1"/>
        </p:nvSpPr>
        <p:spPr bwMode="gray">
          <a:xfrm>
            <a:off x="324000" y="0"/>
            <a:ext cx="8496000" cy="162000"/>
          </a:xfrm>
          <a:prstGeom prst="rect">
            <a:avLst/>
          </a:prstGeom>
          <a:solidFill>
            <a:schemeClr val="accent1"/>
          </a:solidFill>
          <a:ln w="9525" algn="ctr">
            <a:noFill/>
            <a:miter lim="800000"/>
            <a:headEnd/>
            <a:tailEnd/>
          </a:ln>
        </p:spPr>
        <p:txBody>
          <a:bodyPr lIns="90000" tIns="72000" rIns="90000" bIns="72000" rtlCol="0" anchor="ctr"/>
          <a:lstStyle/>
          <a:p>
            <a:pPr marR="0" algn="ctr" defTabSz="914400" eaLnBrk="1" fontAlgn="base" latinLnBrk="0" hangingPunct="1">
              <a:lnSpc>
                <a:spcPct val="100000"/>
              </a:lnSpc>
              <a:spcBef>
                <a:spcPct val="50000"/>
              </a:spcBef>
              <a:spcAft>
                <a:spcPct val="0"/>
              </a:spcAft>
              <a:buClr>
                <a:srgbClr val="F0AB00"/>
              </a:buClr>
              <a:buSzPct val="80000"/>
              <a:tabLst/>
            </a:pPr>
            <a:endParaRPr kumimoji="0" lang="en-US" sz="1600" b="0" i="0" u="none" strike="noStrike" kern="0" cap="none" spc="0" normalizeH="0" baseline="0" noProof="0" dirty="0" smtClean="0">
              <a:ln>
                <a:noFill/>
              </a:ln>
              <a:effectLst/>
              <a:uLnTx/>
              <a:uFillTx/>
              <a:ea typeface="Arial Unicode MS" pitchFamily="34" charset="-128"/>
              <a:cs typeface="Arial Unicode MS" pitchFamily="34" charset="-128"/>
            </a:endParaRPr>
          </a:p>
        </p:txBody>
      </p:sp>
      <p:pic>
        <p:nvPicPr>
          <p:cNvPr id="9" name="Picture 8" descr="SAP_grad_R_pref.png"/>
          <p:cNvPicPr>
            <a:picLocks noChangeAspect="1"/>
          </p:cNvPicPr>
          <p:nvPr userDrawn="1"/>
        </p:nvPicPr>
        <p:blipFill>
          <a:blip r:embed="rId3" cstate="email">
            <a:extLst>
              <a:ext uri="{28A0092B-C50C-407E-A947-70E740481C1C}">
                <a14:useLocalDpi xmlns:a14="http://schemas.microsoft.com/office/drawing/2010/main" val="0"/>
              </a:ext>
            </a:extLst>
          </a:blip>
          <a:stretch>
            <a:fillRect/>
          </a:stretch>
        </p:blipFill>
        <p:spPr>
          <a:xfrm>
            <a:off x="324000" y="6081713"/>
            <a:ext cx="916953" cy="454025"/>
          </a:xfrm>
          <a:prstGeom prst="rect">
            <a:avLst/>
          </a:prstGeom>
        </p:spPr>
      </p:pic>
    </p:spTree>
  </p:cSld>
  <p:clrMapOvr>
    <a:overrideClrMapping bg1="lt1" tx1="dk1" bg2="lt2" tx2="dk2" accent1="accent1" accent2="accent2" accent3="accent3" accent4="accent4" accent5="accent5" accent6="accent6" hlink="hlink" folHlink="folHlink"/>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p:cSld name="Contact / Thank You">
    <p:bg bwMode="gray">
      <p:bgRef idx="1001">
        <a:schemeClr val="bg1"/>
      </p:bgRef>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bwMode="gray">
          <a:xfrm>
            <a:off x="324000" y="2444400"/>
            <a:ext cx="8496000" cy="738664"/>
          </a:xfrm>
        </p:spPr>
        <p:txBody>
          <a:bodyPr anchor="t" anchorCtr="0">
            <a:noAutofit/>
          </a:bodyPr>
          <a:lstStyle>
            <a:lvl1pPr>
              <a:defRPr sz="4800">
                <a:solidFill>
                  <a:schemeClr val="tx1"/>
                </a:solidFill>
                <a:latin typeface="+mj-lt"/>
              </a:defRPr>
            </a:lvl1pPr>
          </a:lstStyle>
          <a:p>
            <a:r>
              <a:rPr lang="en-US" dirty="0" smtClean="0"/>
              <a:t>Thank You!</a:t>
            </a:r>
            <a:endParaRPr lang="de-DE" dirty="0"/>
          </a:p>
        </p:txBody>
      </p:sp>
      <p:sp>
        <p:nvSpPr>
          <p:cNvPr id="12" name="Rectangle 11"/>
          <p:cNvSpPr/>
          <p:nvPr/>
        </p:nvSpPr>
        <p:spPr bwMode="gray">
          <a:xfrm>
            <a:off x="324000" y="0"/>
            <a:ext cx="8496000" cy="162000"/>
          </a:xfrm>
          <a:prstGeom prst="rect">
            <a:avLst/>
          </a:prstGeom>
          <a:solidFill>
            <a:schemeClr val="accent1"/>
          </a:solidFill>
          <a:ln w="9525" algn="ctr">
            <a:noFill/>
            <a:miter lim="800000"/>
            <a:headEnd/>
            <a:tailEnd/>
          </a:ln>
        </p:spPr>
        <p:txBody>
          <a:bodyPr lIns="90000" tIns="72000" rIns="90000" bIns="72000" rtlCol="0" anchor="ctr"/>
          <a:lstStyle/>
          <a:p>
            <a:pPr marR="0" algn="ctr" defTabSz="914400" eaLnBrk="1" fontAlgn="base" latinLnBrk="0" hangingPunct="1">
              <a:lnSpc>
                <a:spcPct val="100000"/>
              </a:lnSpc>
              <a:spcBef>
                <a:spcPct val="50000"/>
              </a:spcBef>
              <a:spcAft>
                <a:spcPct val="0"/>
              </a:spcAft>
              <a:buClr>
                <a:srgbClr val="F0AB00"/>
              </a:buClr>
              <a:buSzPct val="80000"/>
              <a:tabLst/>
            </a:pPr>
            <a:endParaRPr kumimoji="0" lang="en-US" sz="1600" b="0" i="0" u="none" strike="noStrike" kern="0" cap="none" spc="0" normalizeH="0" baseline="0" noProof="0" dirty="0" smtClean="0">
              <a:ln>
                <a:noFill/>
              </a:ln>
              <a:effectLst/>
              <a:uLnTx/>
              <a:uFillTx/>
              <a:ea typeface="Arial Unicode MS" pitchFamily="34" charset="-128"/>
              <a:cs typeface="Arial Unicode MS" pitchFamily="34" charset="-128"/>
            </a:endParaRPr>
          </a:p>
        </p:txBody>
      </p:sp>
      <p:sp>
        <p:nvSpPr>
          <p:cNvPr id="93" name="Text Placeholder 92"/>
          <p:cNvSpPr>
            <a:spLocks noGrp="1"/>
          </p:cNvSpPr>
          <p:nvPr>
            <p:ph type="body" sz="quarter" idx="10" hasCustomPrompt="1"/>
          </p:nvPr>
        </p:nvSpPr>
        <p:spPr>
          <a:xfrm>
            <a:off x="324000" y="4604385"/>
            <a:ext cx="8496300" cy="1477328"/>
          </a:xfrm>
        </p:spPr>
        <p:txBody>
          <a:bodyPr anchor="b" anchorCtr="0">
            <a:noAutofit/>
          </a:bodyPr>
          <a:lstStyle>
            <a:lvl1pPr>
              <a:spcBef>
                <a:spcPts val="0"/>
              </a:spcBef>
              <a:defRPr sz="1600" b="0"/>
            </a:lvl1pPr>
          </a:lstStyle>
          <a:p>
            <a:r>
              <a:rPr lang="en-US" dirty="0" smtClean="0"/>
              <a:t>Contact information:</a:t>
            </a:r>
          </a:p>
          <a:p>
            <a:endParaRPr lang="en-US" dirty="0" smtClean="0"/>
          </a:p>
          <a:p>
            <a:r>
              <a:rPr lang="en-US" dirty="0" smtClean="0"/>
              <a:t>F name MI. L name</a:t>
            </a:r>
          </a:p>
          <a:p>
            <a:r>
              <a:rPr lang="en-US" dirty="0" smtClean="0"/>
              <a:t>Title</a:t>
            </a:r>
          </a:p>
          <a:p>
            <a:r>
              <a:rPr lang="en-US" dirty="0" smtClean="0"/>
              <a:t>Address</a:t>
            </a:r>
          </a:p>
          <a:p>
            <a:r>
              <a:rPr lang="en-US" dirty="0" smtClean="0"/>
              <a:t>Phone number</a:t>
            </a:r>
          </a:p>
        </p:txBody>
      </p:sp>
      <p:pic>
        <p:nvPicPr>
          <p:cNvPr id="175" name="Picture 174" descr="SAP_grad_R_pref.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24000" y="478631"/>
            <a:ext cx="1832305" cy="907257"/>
          </a:xfrm>
          <a:prstGeom prst="rect">
            <a:avLst/>
          </a:prstGeom>
        </p:spPr>
      </p:pic>
    </p:spTree>
  </p:cSld>
  <p:clrMapOvr>
    <a:overrideClrMapping bg1="lt1" tx1="dk1" bg2="lt2" tx2="dk2" accent1="accent1" accent2="accent2" accent3="accent3" accent4="accent4" accent5="accent5" accent6="accent6" hlink="hlink" folHlink="folHlink"/>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Agenda">
    <p:bg bwMode="gray">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smtClean="0"/>
              <a:t>Agenda</a:t>
            </a:r>
            <a:endParaRPr lang="en-US" dirty="0"/>
          </a:p>
        </p:txBody>
      </p:sp>
      <p:sp>
        <p:nvSpPr>
          <p:cNvPr id="4" name="Text Placeholder 3"/>
          <p:cNvSpPr>
            <a:spLocks noGrp="1"/>
          </p:cNvSpPr>
          <p:nvPr>
            <p:ph type="body" sz="quarter" idx="10" hasCustomPrompt="1"/>
          </p:nvPr>
        </p:nvSpPr>
        <p:spPr>
          <a:xfrm>
            <a:off x="324000" y="1692000"/>
            <a:ext cx="8494713" cy="3831818"/>
          </a:xfrm>
        </p:spPr>
        <p:txBody>
          <a:bodyPr>
            <a:noAutofit/>
          </a:bodyPr>
          <a:lstStyle>
            <a:lvl1pPr marL="0" marR="0" indent="0" algn="l" defTabSz="914400" rtl="0" eaLnBrk="1" fontAlgn="auto" latinLnBrk="0" hangingPunct="1">
              <a:lnSpc>
                <a:spcPct val="100000"/>
              </a:lnSpc>
              <a:spcBef>
                <a:spcPts val="1200"/>
              </a:spcBef>
              <a:spcAft>
                <a:spcPts val="0"/>
              </a:spcAft>
              <a:buClr>
                <a:schemeClr val="accent1"/>
              </a:buClr>
              <a:buSzPct val="80000"/>
              <a:buFontTx/>
              <a:buNone/>
              <a:tabLst/>
              <a:defRPr b="0"/>
            </a:lvl1pPr>
            <a:lvl2pPr marL="270000" marR="0" indent="-180000" algn="l" defTabSz="914400" rtl="0" eaLnBrk="1" fontAlgn="auto" latinLnBrk="0" hangingPunct="1">
              <a:lnSpc>
                <a:spcPct val="100000"/>
              </a:lnSpc>
              <a:spcBef>
                <a:spcPts val="600"/>
              </a:spcBef>
              <a:spcAft>
                <a:spcPts val="0"/>
              </a:spcAft>
              <a:buClr>
                <a:schemeClr val="accent1"/>
              </a:buClr>
              <a:buSzPct val="100000"/>
              <a:buFont typeface="Wingdings" pitchFamily="2" charset="2"/>
              <a:buChar char=""/>
              <a:tabLst/>
              <a:defRPr/>
            </a:lvl2pPr>
            <a:lvl3pPr marL="450000" marR="0" indent="-180975" algn="l" defTabSz="914400" rtl="0" eaLnBrk="1" fontAlgn="auto" latinLnBrk="0" hangingPunct="1">
              <a:lnSpc>
                <a:spcPct val="100000"/>
              </a:lnSpc>
              <a:spcBef>
                <a:spcPts val="600"/>
              </a:spcBef>
              <a:spcAft>
                <a:spcPts val="0"/>
              </a:spcAft>
              <a:buClr>
                <a:schemeClr val="accent2"/>
              </a:buClr>
              <a:buSzPct val="100000"/>
              <a:buFont typeface="Arial" pitchFamily="34" charset="0"/>
              <a:buChar char="–"/>
              <a:tabLst/>
              <a:defRPr/>
            </a:lvl3pPr>
            <a:lvl4pPr marL="533400" marR="0" indent="-177800" algn="l" defTabSz="914400" rtl="0" eaLnBrk="1" fontAlgn="auto" latinLnBrk="0" hangingPunct="1">
              <a:lnSpc>
                <a:spcPct val="100000"/>
              </a:lnSpc>
              <a:spcBef>
                <a:spcPts val="600"/>
              </a:spcBef>
              <a:spcAft>
                <a:spcPts val="0"/>
              </a:spcAft>
              <a:buClr>
                <a:schemeClr val="accent2"/>
              </a:buClr>
              <a:buSzPct val="100000"/>
              <a:buFont typeface="Arial" pitchFamily="34" charset="0"/>
              <a:buChar char="–"/>
              <a:tabLst/>
              <a:defRPr sz="1600"/>
            </a:lvl4pPr>
            <a:lvl5pPr>
              <a:buClr>
                <a:schemeClr val="accent2"/>
              </a:buClr>
              <a:buFont typeface="Courier New" pitchFamily="49" charset="0"/>
              <a:buChar char="o"/>
              <a:defRPr/>
            </a:lvl5pPr>
          </a:lstStyle>
          <a:p>
            <a:pPr lvl="0"/>
            <a:r>
              <a:rPr lang="en-US" dirty="0" smtClean="0"/>
              <a:t>Agenda Item/Divider Headline</a:t>
            </a:r>
          </a:p>
          <a:p>
            <a:pPr lvl="1"/>
            <a:r>
              <a:rPr lang="en-US" dirty="0" smtClean="0"/>
              <a:t>Details</a:t>
            </a:r>
          </a:p>
          <a:p>
            <a:pPr lvl="2"/>
            <a:r>
              <a:rPr lang="en-US" dirty="0" smtClean="0"/>
              <a:t>Third Level</a:t>
            </a:r>
          </a:p>
          <a:p>
            <a:pPr lvl="4"/>
            <a:r>
              <a:rPr lang="en-US" dirty="0" smtClean="0"/>
              <a:t>Fourth Level</a:t>
            </a:r>
          </a:p>
          <a:p>
            <a:endParaRPr lang="en-US" dirty="0" smtClean="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bwMode="gray"/>
        <p:txBody>
          <a:bodyPr/>
          <a:lstStyle>
            <a:lvl1pPr>
              <a:defRPr/>
            </a:lvl1pPr>
          </a:lstStyle>
          <a:p>
            <a:r>
              <a:rPr lang="en-US" noProof="0" dirty="0" smtClean="0"/>
              <a:t>Insert page title</a:t>
            </a:r>
            <a:endParaRPr lang="de-DE"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gray">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bwMode="gray">
          <a:xfrm>
            <a:off x="324000" y="324000"/>
            <a:ext cx="8496000" cy="756000"/>
          </a:xfrm>
          <a:prstGeom prst="rect">
            <a:avLst/>
          </a:prstGeom>
        </p:spPr>
        <p:txBody>
          <a:bodyPr vert="horz" lIns="0" tIns="0" rIns="0" bIns="0" rtlCol="0" anchor="ctr" anchorCtr="0">
            <a:noAutofit/>
          </a:bodyPr>
          <a:lstStyle/>
          <a:p>
            <a:r>
              <a:rPr lang="en-US" noProof="0" dirty="0" smtClean="0"/>
              <a:t>Insert page title</a:t>
            </a:r>
            <a:endParaRPr lang="en-US" noProof="0" dirty="0"/>
          </a:p>
        </p:txBody>
      </p:sp>
      <p:sp>
        <p:nvSpPr>
          <p:cNvPr id="3" name="Text Placeholder 2"/>
          <p:cNvSpPr>
            <a:spLocks noGrp="1"/>
          </p:cNvSpPr>
          <p:nvPr>
            <p:ph type="body" idx="1"/>
          </p:nvPr>
        </p:nvSpPr>
        <p:spPr bwMode="gray">
          <a:xfrm>
            <a:off x="324000" y="1690687"/>
            <a:ext cx="8496000" cy="4391025"/>
          </a:xfrm>
          <a:prstGeom prst="rect">
            <a:avLst/>
          </a:prstGeom>
        </p:spPr>
        <p:txBody>
          <a:bodyPr vert="horz" lIns="0" tIns="0" rIns="0" bIns="0" rtlCol="0">
            <a:noAutofit/>
          </a:bodyPr>
          <a:lstStyle/>
          <a:p>
            <a:pPr lvl="0"/>
            <a:r>
              <a:rPr lang="en-US" noProof="0" dirty="0" smtClean="0"/>
              <a:t>First level</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endParaRPr lang="en-US" noProof="0" dirty="0"/>
          </a:p>
        </p:txBody>
      </p:sp>
      <p:sp>
        <p:nvSpPr>
          <p:cNvPr id="33" name="Rectangle 32"/>
          <p:cNvSpPr/>
          <p:nvPr/>
        </p:nvSpPr>
        <p:spPr bwMode="gray">
          <a:xfrm>
            <a:off x="324000" y="0"/>
            <a:ext cx="8496000" cy="162000"/>
          </a:xfrm>
          <a:prstGeom prst="rect">
            <a:avLst/>
          </a:prstGeom>
          <a:solidFill>
            <a:schemeClr val="accent1"/>
          </a:solidFill>
          <a:ln w="9525" algn="ctr">
            <a:noFill/>
            <a:miter lim="800000"/>
            <a:headEnd/>
            <a:tailEnd/>
          </a:ln>
        </p:spPr>
        <p:txBody>
          <a:bodyPr lIns="90000" tIns="72000" rIns="90000" bIns="72000" rtlCol="0" anchor="ctr"/>
          <a:lstStyle/>
          <a:p>
            <a:pPr marR="0" algn="ctr" defTabSz="914400" eaLnBrk="1" fontAlgn="base" latinLnBrk="0" hangingPunct="1">
              <a:lnSpc>
                <a:spcPct val="100000"/>
              </a:lnSpc>
              <a:spcBef>
                <a:spcPct val="50000"/>
              </a:spcBef>
              <a:spcAft>
                <a:spcPct val="0"/>
              </a:spcAft>
              <a:buClr>
                <a:srgbClr val="F0AB00"/>
              </a:buClr>
              <a:buSzPct val="80000"/>
              <a:tabLst/>
            </a:pPr>
            <a:endParaRPr kumimoji="0" lang="en-US" sz="1600" b="0" i="0" u="none" strike="noStrike" kern="0" cap="none" spc="0" normalizeH="0" baseline="0" noProof="0" dirty="0" smtClean="0">
              <a:ln>
                <a:noFill/>
              </a:ln>
              <a:effectLst/>
              <a:uLnTx/>
              <a:uFillTx/>
              <a:ea typeface="Arial Unicode MS" pitchFamily="34" charset="-128"/>
              <a:cs typeface="Arial Unicode MS" pitchFamily="34" charset="-128"/>
            </a:endParaRPr>
          </a:p>
        </p:txBody>
      </p:sp>
      <p:cxnSp>
        <p:nvCxnSpPr>
          <p:cNvPr id="8" name="Straight Connector 7"/>
          <p:cNvCxnSpPr/>
          <p:nvPr/>
        </p:nvCxnSpPr>
        <p:spPr>
          <a:xfrm>
            <a:off x="324000" y="1231200"/>
            <a:ext cx="8496300" cy="0"/>
          </a:xfrm>
          <a:prstGeom prst="line">
            <a:avLst/>
          </a:prstGeom>
          <a:ln w="6350">
            <a:solidFill>
              <a:schemeClr val="accent2"/>
            </a:solidFill>
          </a:ln>
        </p:spPr>
        <p:style>
          <a:lnRef idx="1">
            <a:schemeClr val="accent1"/>
          </a:lnRef>
          <a:fillRef idx="0">
            <a:schemeClr val="accent1"/>
          </a:fillRef>
          <a:effectRef idx="0">
            <a:schemeClr val="accent1"/>
          </a:effectRef>
          <a:fontRef idx="minor">
            <a:schemeClr val="tx1"/>
          </a:fontRef>
        </p:style>
      </p:cxnSp>
      <p:sp>
        <p:nvSpPr>
          <p:cNvPr id="95" name="Rectangle 94"/>
          <p:cNvSpPr/>
          <p:nvPr/>
        </p:nvSpPr>
        <p:spPr bwMode="gray">
          <a:xfrm>
            <a:off x="324000" y="6535738"/>
            <a:ext cx="8496000" cy="324000"/>
          </a:xfrm>
          <a:prstGeom prst="rect">
            <a:avLst/>
          </a:prstGeom>
          <a:solidFill>
            <a:schemeClr val="tx1"/>
          </a:solidFill>
          <a:ln w="9525" algn="ctr">
            <a:noFill/>
            <a:miter lim="800000"/>
            <a:headEnd/>
            <a:tailEnd/>
          </a:ln>
        </p:spPr>
        <p:txBody>
          <a:bodyPr lIns="90000" tIns="72000" rIns="90000" bIns="72000" rtlCol="0" anchor="ctr"/>
          <a:lstStyle/>
          <a:p>
            <a:pPr marR="0" algn="ctr" defTabSz="914400" eaLnBrk="1" fontAlgn="base" latinLnBrk="0" hangingPunct="1">
              <a:lnSpc>
                <a:spcPct val="100000"/>
              </a:lnSpc>
              <a:spcBef>
                <a:spcPct val="50000"/>
              </a:spcBef>
              <a:spcAft>
                <a:spcPct val="0"/>
              </a:spcAft>
              <a:buClr>
                <a:srgbClr val="F0AB00"/>
              </a:buClr>
              <a:buSzPct val="80000"/>
              <a:tabLst/>
            </a:pPr>
            <a:endParaRPr kumimoji="0" lang="en-US" sz="1600" b="0" i="0" u="none" strike="noStrike" kern="0" cap="none" spc="0" normalizeH="0" baseline="0" noProof="0" dirty="0" smtClean="0">
              <a:ln>
                <a:noFill/>
              </a:ln>
              <a:effectLst/>
              <a:uLnTx/>
              <a:uFillTx/>
              <a:ea typeface="Arial Unicode MS" pitchFamily="34" charset="-128"/>
              <a:cs typeface="Arial Unicode MS" pitchFamily="34" charset="-128"/>
            </a:endParaRPr>
          </a:p>
        </p:txBody>
      </p:sp>
      <p:sp>
        <p:nvSpPr>
          <p:cNvPr id="10" name="TextBox 9"/>
          <p:cNvSpPr txBox="1"/>
          <p:nvPr/>
        </p:nvSpPr>
        <p:spPr bwMode="gray">
          <a:xfrm>
            <a:off x="324000" y="6636183"/>
            <a:ext cx="1810358" cy="123111"/>
          </a:xfrm>
          <a:prstGeom prst="rect">
            <a:avLst/>
          </a:prstGeom>
          <a:noFill/>
        </p:spPr>
        <p:txBody>
          <a:bodyPr wrap="none" lIns="72000" tIns="0" rIns="0" bIns="0" rtlCol="0">
            <a:spAutoFit/>
          </a:bodyPr>
          <a:lstStyle/>
          <a:p>
            <a:pPr marL="133350" indent="-133350" algn="l">
              <a:buClr>
                <a:schemeClr val="bg1"/>
              </a:buClr>
              <a:buFont typeface="Arial" pitchFamily="34" charset="0"/>
              <a:buChar char="©"/>
              <a:tabLst/>
            </a:pPr>
            <a:r>
              <a:rPr lang="en-US" sz="800" noProof="0" dirty="0" smtClean="0">
                <a:solidFill>
                  <a:schemeClr val="bg1"/>
                </a:solidFill>
              </a:rPr>
              <a:t>2011 SAP AG. All rights reserved.</a:t>
            </a:r>
          </a:p>
        </p:txBody>
      </p:sp>
      <p:sp>
        <p:nvSpPr>
          <p:cNvPr id="34" name="TextBox 33"/>
          <p:cNvSpPr txBox="1"/>
          <p:nvPr/>
        </p:nvSpPr>
        <p:spPr bwMode="gray">
          <a:xfrm>
            <a:off x="8625588" y="6636183"/>
            <a:ext cx="197737" cy="123111"/>
          </a:xfrm>
          <a:prstGeom prst="rect">
            <a:avLst/>
          </a:prstGeom>
          <a:noFill/>
        </p:spPr>
        <p:txBody>
          <a:bodyPr wrap="none" lIns="0" tIns="0" rIns="72000" bIns="0" rtlCol="0">
            <a:spAutoFit/>
          </a:bodyPr>
          <a:lstStyle/>
          <a:p>
            <a:pPr marL="93663" indent="-93663" algn="r">
              <a:buClr>
                <a:schemeClr val="accent2"/>
              </a:buClr>
              <a:buFont typeface="Arial" pitchFamily="34" charset="0"/>
              <a:buNone/>
            </a:pPr>
            <a:fld id="{0BDC132A-5C91-4078-9777-31DA19A62E0A}" type="slidenum">
              <a:rPr lang="en-US" sz="800" baseline="0" noProof="0" smtClean="0">
                <a:solidFill>
                  <a:schemeClr val="bg1"/>
                </a:solidFill>
              </a:rPr>
              <a:pPr marL="93663" indent="-93663" algn="r">
                <a:buClr>
                  <a:schemeClr val="accent2"/>
                </a:buClr>
                <a:buFont typeface="Arial" pitchFamily="34" charset="0"/>
                <a:buNone/>
              </a:pPr>
              <a:t>‹#›</a:t>
            </a:fld>
            <a:endParaRPr lang="en-US" sz="800" noProof="0" dirty="0" smtClean="0">
              <a:solidFill>
                <a:schemeClr val="bg1"/>
              </a:solidFill>
            </a:endParaRP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74" r:id="rId13"/>
    <p:sldLayoutId id="2147483675" r:id="rId14"/>
    <p:sldLayoutId id="2147483676" r:id="rId15"/>
    <p:sldLayoutId id="2147483677" r:id="rId16"/>
    <p:sldLayoutId id="2147483678" r:id="rId17"/>
    <p:sldLayoutId id="2147483679" r:id="rId18"/>
    <p:sldLayoutId id="2147483680" r:id="rId19"/>
    <p:sldLayoutId id="2147483681" r:id="rId20"/>
    <p:sldLayoutId id="2147483682" r:id="rId21"/>
    <p:sldLayoutId id="2147483660" r:id="rId22"/>
  </p:sldLayoutIdLst>
  <p:txStyles>
    <p:titleStyle>
      <a:lvl1pPr algn="l" defTabSz="914400" rtl="0" eaLnBrk="1" latinLnBrk="0" hangingPunct="1">
        <a:spcBef>
          <a:spcPct val="0"/>
        </a:spcBef>
        <a:buNone/>
        <a:defRPr sz="2400" b="1" kern="1200">
          <a:solidFill>
            <a:schemeClr val="accent2"/>
          </a:solidFill>
          <a:latin typeface="+mj-lt"/>
          <a:ea typeface="+mj-ea"/>
          <a:cs typeface="+mj-cs"/>
        </a:defRPr>
      </a:lvl1pPr>
    </p:titleStyle>
    <p:bodyStyle>
      <a:lvl1pPr marL="0" indent="0" algn="l" defTabSz="914400" rtl="0" eaLnBrk="1" latinLnBrk="0" hangingPunct="1">
        <a:spcBef>
          <a:spcPts val="1620"/>
        </a:spcBef>
        <a:buClr>
          <a:schemeClr val="accent1"/>
        </a:buClr>
        <a:buSzPct val="80000"/>
        <a:buFontTx/>
        <a:buNone/>
        <a:defRPr sz="1800" b="1" kern="1200">
          <a:solidFill>
            <a:schemeClr val="tx1"/>
          </a:solidFill>
          <a:latin typeface="+mn-lt"/>
          <a:ea typeface="+mn-ea"/>
          <a:cs typeface="+mn-cs"/>
        </a:defRPr>
      </a:lvl1pPr>
      <a:lvl2pPr marL="0" indent="0" algn="l" defTabSz="914400" rtl="0" eaLnBrk="1" latinLnBrk="0" hangingPunct="1">
        <a:spcBef>
          <a:spcPts val="500"/>
        </a:spcBef>
        <a:buClr>
          <a:schemeClr val="accent1"/>
        </a:buClr>
        <a:buSzPct val="80000"/>
        <a:buFont typeface="Wingdings" pitchFamily="2" charset="2"/>
        <a:buNone/>
        <a:defRPr sz="1800" kern="1200">
          <a:solidFill>
            <a:schemeClr val="tx1"/>
          </a:solidFill>
          <a:latin typeface="+mn-lt"/>
          <a:ea typeface="+mn-ea"/>
          <a:cs typeface="+mn-cs"/>
        </a:defRPr>
      </a:lvl2pPr>
      <a:lvl3pPr marL="269875" indent="-180975" algn="l" defTabSz="914400" rtl="0" eaLnBrk="1" latinLnBrk="0" hangingPunct="1">
        <a:spcBef>
          <a:spcPts val="420"/>
        </a:spcBef>
        <a:buClr>
          <a:schemeClr val="accent1"/>
        </a:buClr>
        <a:buSzPct val="100000"/>
        <a:buFont typeface="Wingdings" pitchFamily="2" charset="2"/>
        <a:buChar char=""/>
        <a:defRPr sz="1600" kern="1200">
          <a:solidFill>
            <a:schemeClr val="tx1"/>
          </a:solidFill>
          <a:latin typeface="+mn-lt"/>
          <a:ea typeface="+mn-ea"/>
          <a:cs typeface="+mn-cs"/>
        </a:defRPr>
      </a:lvl3pPr>
      <a:lvl4pPr marL="447675" indent="-177800" algn="l" defTabSz="914400" rtl="0" eaLnBrk="1" latinLnBrk="0" hangingPunct="1">
        <a:spcBef>
          <a:spcPts val="420"/>
        </a:spcBef>
        <a:buClr>
          <a:schemeClr val="accent2"/>
        </a:buClr>
        <a:buSzPct val="100000"/>
        <a:buFont typeface="Arial" pitchFamily="34" charset="0"/>
        <a:buChar char="–"/>
        <a:defRPr sz="1400" kern="1200">
          <a:solidFill>
            <a:schemeClr val="tx1"/>
          </a:solidFill>
          <a:latin typeface="+mn-lt"/>
          <a:ea typeface="+mn-ea"/>
          <a:cs typeface="+mn-cs"/>
        </a:defRPr>
      </a:lvl4pPr>
      <a:lvl5pPr marL="627063" indent="-179388" algn="l" defTabSz="914400" rtl="0" eaLnBrk="1" latinLnBrk="0" hangingPunct="1">
        <a:spcBef>
          <a:spcPts val="252"/>
        </a:spcBef>
        <a:buClr>
          <a:schemeClr val="accent2"/>
        </a:buClr>
        <a:buSzPct val="100000"/>
        <a:buFont typeface="Courier New" pitchFamily="49" charset="0"/>
        <a:buChar char="o"/>
        <a:defRPr sz="14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4.png"/><Relationship Id="rId7" Type="http://schemas.openxmlformats.org/officeDocument/2006/relationships/image" Target="../media/image7.jpeg"/><Relationship Id="rId2" Type="http://schemas.openxmlformats.org/officeDocument/2006/relationships/notesSlide" Target="../notesSlides/notesSlide1.xml"/><Relationship Id="rId1" Type="http://schemas.openxmlformats.org/officeDocument/2006/relationships/slideLayout" Target="../slideLayouts/slideLayout17.xml"/><Relationship Id="rId6" Type="http://schemas.openxmlformats.org/officeDocument/2006/relationships/hyperlink" Target="http://www.bollegraaf.fr/hst/b01o08l/bollegraaf.nsf/(Images)/7D95B00D2F3551E8C12570BA003C6121/$FILE/Links%20wichary_technologies_logo.jpg" TargetMode="External"/><Relationship Id="rId5" Type="http://schemas.openxmlformats.org/officeDocument/2006/relationships/image" Target="../media/image6.jpeg"/><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48"/>
          <p:cNvGrpSpPr/>
          <p:nvPr/>
        </p:nvGrpSpPr>
        <p:grpSpPr>
          <a:xfrm>
            <a:off x="0" y="252000"/>
            <a:ext cx="9144000" cy="6606001"/>
            <a:chOff x="0" y="252000"/>
            <a:chExt cx="9144000" cy="6606001"/>
          </a:xfrm>
        </p:grpSpPr>
        <p:sp>
          <p:nvSpPr>
            <p:cNvPr id="43" name="Rectangle 9"/>
            <p:cNvSpPr>
              <a:spLocks noChangeArrowheads="1"/>
            </p:cNvSpPr>
            <p:nvPr/>
          </p:nvSpPr>
          <p:spPr bwMode="gray">
            <a:xfrm>
              <a:off x="0" y="973138"/>
              <a:ext cx="9144000" cy="5884863"/>
            </a:xfrm>
            <a:prstGeom prst="rect">
              <a:avLst/>
            </a:prstGeom>
            <a:solidFill>
              <a:srgbClr val="CCCCCC"/>
            </a:solidFill>
            <a:ln w="9525" algn="ctr">
              <a:noFill/>
              <a:miter lim="800000"/>
              <a:headEnd/>
              <a:tailEnd/>
            </a:ln>
            <a:effectLst/>
          </p:spPr>
          <p:txBody>
            <a:bodyPr wrap="none" lIns="72000" tIns="72000" rIns="72000" bIns="72000" anchor="ctr"/>
            <a:lstStyle/>
            <a:p>
              <a:pPr>
                <a:buClr>
                  <a:srgbClr val="44697D"/>
                </a:buClr>
              </a:pPr>
              <a:endParaRPr lang="en-GB" sz="2000"/>
            </a:p>
          </p:txBody>
        </p:sp>
        <p:sp>
          <p:nvSpPr>
            <p:cNvPr id="44" name="Rectangle 5"/>
            <p:cNvSpPr>
              <a:spLocks noChangeArrowheads="1"/>
            </p:cNvSpPr>
            <p:nvPr/>
          </p:nvSpPr>
          <p:spPr bwMode="gray">
            <a:xfrm>
              <a:off x="2517775" y="1246188"/>
              <a:ext cx="6450013" cy="5370513"/>
            </a:xfrm>
            <a:prstGeom prst="rect">
              <a:avLst/>
            </a:prstGeom>
            <a:solidFill>
              <a:schemeClr val="bg1"/>
            </a:solidFill>
            <a:ln w="9525">
              <a:noFill/>
              <a:prstDash val="sysDot"/>
              <a:miter lim="800000"/>
              <a:headEnd/>
              <a:tailEnd/>
            </a:ln>
          </p:spPr>
          <p:txBody>
            <a:bodyPr wrap="none" anchor="ctr"/>
            <a:lstStyle/>
            <a:p>
              <a:pPr>
                <a:buClr>
                  <a:srgbClr val="44697D"/>
                </a:buClr>
              </a:pPr>
              <a:r>
                <a:rPr lang="en-GB" sz="2000" smtClean="0"/>
                <a:t> </a:t>
              </a:r>
              <a:endParaRPr lang="en-GB" sz="2000" dirty="0"/>
            </a:p>
          </p:txBody>
        </p:sp>
        <p:grpSp>
          <p:nvGrpSpPr>
            <p:cNvPr id="3" name="Group 29"/>
            <p:cNvGrpSpPr/>
            <p:nvPr/>
          </p:nvGrpSpPr>
          <p:grpSpPr>
            <a:xfrm>
              <a:off x="7374574" y="252000"/>
              <a:ext cx="1521630" cy="6275203"/>
              <a:chOff x="7374574" y="252000"/>
              <a:chExt cx="1521630" cy="6275203"/>
            </a:xfrm>
          </p:grpSpPr>
          <p:pic>
            <p:nvPicPr>
              <p:cNvPr id="2050" name="Picture 2"/>
              <p:cNvPicPr>
                <a:picLocks noChangeAspect="1" noChangeArrowheads="1"/>
              </p:cNvPicPr>
              <p:nvPr/>
            </p:nvPicPr>
            <p:blipFill>
              <a:blip r:embed="rId3" cstate="print"/>
              <a:srcRect/>
              <a:stretch>
                <a:fillRect/>
              </a:stretch>
            </p:blipFill>
            <p:spPr bwMode="auto">
              <a:xfrm>
                <a:off x="7374574" y="6172200"/>
                <a:ext cx="1521630" cy="355003"/>
              </a:xfrm>
              <a:prstGeom prst="rect">
                <a:avLst/>
              </a:prstGeom>
              <a:noFill/>
              <a:ln w="9525">
                <a:noFill/>
                <a:miter lim="800000"/>
                <a:headEnd/>
                <a:tailEnd/>
              </a:ln>
            </p:spPr>
          </p:pic>
          <p:pic>
            <p:nvPicPr>
              <p:cNvPr id="32" name="Picture 31" descr="SAP_grad_R_pref.pn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596000" y="252000"/>
                <a:ext cx="1223158" cy="605641"/>
              </a:xfrm>
              <a:prstGeom prst="rect">
                <a:avLst/>
              </a:prstGeom>
            </p:spPr>
          </p:pic>
        </p:grpSp>
        <p:sp>
          <p:nvSpPr>
            <p:cNvPr id="48" name="Rectangle 5"/>
            <p:cNvSpPr>
              <a:spLocks noChangeArrowheads="1"/>
            </p:cNvSpPr>
            <p:nvPr/>
          </p:nvSpPr>
          <p:spPr bwMode="gray">
            <a:xfrm>
              <a:off x="212725" y="1246188"/>
              <a:ext cx="2125663" cy="5370513"/>
            </a:xfrm>
            <a:prstGeom prst="rect">
              <a:avLst/>
            </a:prstGeom>
            <a:solidFill>
              <a:schemeClr val="bg1"/>
            </a:solidFill>
            <a:ln w="9525">
              <a:noFill/>
              <a:prstDash val="sysDot"/>
              <a:miter lim="800000"/>
              <a:headEnd/>
              <a:tailEnd/>
            </a:ln>
          </p:spPr>
          <p:txBody>
            <a:bodyPr wrap="none" anchor="ctr"/>
            <a:lstStyle/>
            <a:p>
              <a:pPr>
                <a:buClr>
                  <a:srgbClr val="44697D"/>
                </a:buClr>
              </a:pPr>
              <a:endParaRPr lang="en-GB" sz="2000"/>
            </a:p>
          </p:txBody>
        </p:sp>
        <p:sp>
          <p:nvSpPr>
            <p:cNvPr id="47" name="Rectangle 5"/>
            <p:cNvSpPr>
              <a:spLocks noChangeArrowheads="1"/>
            </p:cNvSpPr>
            <p:nvPr/>
          </p:nvSpPr>
          <p:spPr bwMode="gray">
            <a:xfrm>
              <a:off x="201613" y="1235076"/>
              <a:ext cx="2136775" cy="2448000"/>
            </a:xfrm>
            <a:prstGeom prst="rect">
              <a:avLst/>
            </a:prstGeom>
            <a:solidFill>
              <a:srgbClr val="247230"/>
            </a:solidFill>
            <a:ln w="9525">
              <a:noFill/>
              <a:prstDash val="sysDot"/>
              <a:miter lim="800000"/>
              <a:headEnd/>
              <a:tailEnd/>
            </a:ln>
          </p:spPr>
          <p:txBody>
            <a:bodyPr wrap="none" anchor="ctr"/>
            <a:lstStyle/>
            <a:p>
              <a:pPr>
                <a:buClr>
                  <a:srgbClr val="44697D"/>
                </a:buClr>
              </a:pPr>
              <a:endParaRPr lang="en-GB" dirty="0">
                <a:solidFill>
                  <a:schemeClr val="bg1"/>
                </a:solidFill>
              </a:endParaRPr>
            </a:p>
          </p:txBody>
        </p:sp>
      </p:grpSp>
      <p:sp>
        <p:nvSpPr>
          <p:cNvPr id="10" name="TextBox 9"/>
          <p:cNvSpPr txBox="1"/>
          <p:nvPr/>
        </p:nvSpPr>
        <p:spPr>
          <a:xfrm>
            <a:off x="304800" y="255831"/>
            <a:ext cx="5867400" cy="646331"/>
          </a:xfrm>
          <a:prstGeom prst="rect">
            <a:avLst/>
          </a:prstGeom>
          <a:noFill/>
        </p:spPr>
        <p:txBody>
          <a:bodyPr wrap="square" rtlCol="0">
            <a:spAutoFit/>
          </a:bodyPr>
          <a:lstStyle/>
          <a:p>
            <a:r>
              <a:rPr lang="pl-PL" b="1" dirty="0" smtClean="0"/>
              <a:t>Wichary Technologies Sp. z o.o.</a:t>
            </a:r>
            <a:r>
              <a:rPr lang="en-US" b="1" dirty="0" smtClean="0"/>
              <a:t> </a:t>
            </a:r>
            <a:endParaRPr lang="pl-PL" b="1" dirty="0" smtClean="0"/>
          </a:p>
          <a:p>
            <a:r>
              <a:rPr lang="en-US" b="1" dirty="0" smtClean="0"/>
              <a:t>Poland - </a:t>
            </a:r>
            <a:r>
              <a:rPr lang="pl-PL" b="1" dirty="0" smtClean="0"/>
              <a:t>Machinery and industry equipment</a:t>
            </a:r>
            <a:endParaRPr lang="en-US" dirty="0" smtClean="0"/>
          </a:p>
        </p:txBody>
      </p:sp>
      <p:sp>
        <p:nvSpPr>
          <p:cNvPr id="11" name="TextBox 10"/>
          <p:cNvSpPr txBox="1"/>
          <p:nvPr/>
        </p:nvSpPr>
        <p:spPr>
          <a:xfrm>
            <a:off x="2529445" y="1733801"/>
            <a:ext cx="1223158" cy="276999"/>
          </a:xfrm>
          <a:prstGeom prst="rect">
            <a:avLst/>
          </a:prstGeom>
          <a:noFill/>
        </p:spPr>
        <p:txBody>
          <a:bodyPr wrap="square" rtlCol="0">
            <a:spAutoFit/>
          </a:bodyPr>
          <a:lstStyle/>
          <a:p>
            <a:pPr algn="l"/>
            <a:r>
              <a:rPr lang="en-US" sz="1200" b="1" dirty="0" smtClean="0"/>
              <a:t>Employees</a:t>
            </a:r>
            <a:endParaRPr lang="de-DE" sz="1200" b="1" dirty="0"/>
          </a:p>
        </p:txBody>
      </p:sp>
      <p:sp>
        <p:nvSpPr>
          <p:cNvPr id="12" name="TextBox 11"/>
          <p:cNvSpPr txBox="1"/>
          <p:nvPr/>
        </p:nvSpPr>
        <p:spPr>
          <a:xfrm>
            <a:off x="2529444" y="1294414"/>
            <a:ext cx="1661556" cy="276999"/>
          </a:xfrm>
          <a:prstGeom prst="rect">
            <a:avLst/>
          </a:prstGeom>
          <a:noFill/>
        </p:spPr>
        <p:txBody>
          <a:bodyPr wrap="square" rtlCol="0">
            <a:spAutoFit/>
          </a:bodyPr>
          <a:lstStyle/>
          <a:p>
            <a:pPr algn="l"/>
            <a:r>
              <a:rPr lang="en-US" sz="1200" b="1" smtClean="0"/>
              <a:t>Industry  </a:t>
            </a:r>
            <a:endParaRPr lang="de-DE" sz="1200" b="1" dirty="0"/>
          </a:p>
        </p:txBody>
      </p:sp>
      <p:sp>
        <p:nvSpPr>
          <p:cNvPr id="13" name="TextBox 12"/>
          <p:cNvSpPr txBox="1"/>
          <p:nvPr/>
        </p:nvSpPr>
        <p:spPr>
          <a:xfrm>
            <a:off x="2529445" y="2133601"/>
            <a:ext cx="2185060" cy="276999"/>
          </a:xfrm>
          <a:prstGeom prst="rect">
            <a:avLst/>
          </a:prstGeom>
          <a:noFill/>
        </p:spPr>
        <p:txBody>
          <a:bodyPr wrap="square" rtlCol="0">
            <a:spAutoFit/>
          </a:bodyPr>
          <a:lstStyle/>
          <a:p>
            <a:pPr algn="l"/>
            <a:r>
              <a:rPr lang="en-US" sz="1200" b="1" dirty="0" smtClean="0"/>
              <a:t>Reasons for choosing SAP </a:t>
            </a:r>
            <a:endParaRPr lang="de-DE" sz="1200" b="1" dirty="0"/>
          </a:p>
        </p:txBody>
      </p:sp>
      <p:sp>
        <p:nvSpPr>
          <p:cNvPr id="14" name="TextBox 13"/>
          <p:cNvSpPr txBox="1"/>
          <p:nvPr/>
        </p:nvSpPr>
        <p:spPr>
          <a:xfrm>
            <a:off x="4809506" y="1306289"/>
            <a:ext cx="3953494" cy="276999"/>
          </a:xfrm>
          <a:prstGeom prst="rect">
            <a:avLst/>
          </a:prstGeom>
          <a:noFill/>
        </p:spPr>
        <p:txBody>
          <a:bodyPr wrap="square" rtlCol="0">
            <a:spAutoFit/>
          </a:bodyPr>
          <a:lstStyle/>
          <a:p>
            <a:r>
              <a:rPr lang="en-US" sz="1200" dirty="0" smtClean="0"/>
              <a:t>Technologies, machinery and equipment for industry</a:t>
            </a:r>
            <a:endParaRPr lang="de-DE" sz="1200" dirty="0"/>
          </a:p>
        </p:txBody>
      </p:sp>
      <p:sp>
        <p:nvSpPr>
          <p:cNvPr id="15" name="TextBox 14"/>
          <p:cNvSpPr txBox="1"/>
          <p:nvPr/>
        </p:nvSpPr>
        <p:spPr>
          <a:xfrm>
            <a:off x="4809506" y="1733801"/>
            <a:ext cx="1923802" cy="276999"/>
          </a:xfrm>
          <a:prstGeom prst="rect">
            <a:avLst/>
          </a:prstGeom>
          <a:noFill/>
        </p:spPr>
        <p:txBody>
          <a:bodyPr wrap="square" rtlCol="0">
            <a:spAutoFit/>
          </a:bodyPr>
          <a:lstStyle/>
          <a:p>
            <a:r>
              <a:rPr lang="pl-PL" sz="1200" dirty="0" smtClean="0"/>
              <a:t>80 employees</a:t>
            </a:r>
            <a:r>
              <a:rPr lang="en-US" sz="1200" dirty="0" smtClean="0"/>
              <a:t>, </a:t>
            </a:r>
            <a:r>
              <a:rPr lang="pl-PL" sz="1200" dirty="0" smtClean="0"/>
              <a:t>35 users</a:t>
            </a:r>
            <a:endParaRPr lang="de-DE" sz="1200" dirty="0" smtClean="0"/>
          </a:p>
        </p:txBody>
      </p:sp>
      <p:sp>
        <p:nvSpPr>
          <p:cNvPr id="18" name="TextBox 17"/>
          <p:cNvSpPr txBox="1"/>
          <p:nvPr/>
        </p:nvSpPr>
        <p:spPr>
          <a:xfrm>
            <a:off x="2529445" y="5317802"/>
            <a:ext cx="1911926" cy="276999"/>
          </a:xfrm>
          <a:prstGeom prst="rect">
            <a:avLst/>
          </a:prstGeom>
          <a:noFill/>
        </p:spPr>
        <p:txBody>
          <a:bodyPr wrap="square" rtlCol="0">
            <a:spAutoFit/>
          </a:bodyPr>
          <a:lstStyle/>
          <a:p>
            <a:pPr algn="l"/>
            <a:r>
              <a:rPr lang="en-US" sz="1200" b="1" dirty="0" smtClean="0"/>
              <a:t>Implementation partner </a:t>
            </a:r>
            <a:endParaRPr lang="de-DE" sz="1200" b="1" dirty="0"/>
          </a:p>
        </p:txBody>
      </p:sp>
      <p:sp>
        <p:nvSpPr>
          <p:cNvPr id="19" name="TextBox 18"/>
          <p:cNvSpPr txBox="1"/>
          <p:nvPr/>
        </p:nvSpPr>
        <p:spPr>
          <a:xfrm>
            <a:off x="4809507" y="5361801"/>
            <a:ext cx="905494" cy="276999"/>
          </a:xfrm>
          <a:prstGeom prst="rect">
            <a:avLst/>
          </a:prstGeom>
          <a:noFill/>
        </p:spPr>
        <p:txBody>
          <a:bodyPr wrap="square" rtlCol="0">
            <a:spAutoFit/>
          </a:bodyPr>
          <a:lstStyle/>
          <a:p>
            <a:pPr algn="l"/>
            <a:r>
              <a:rPr lang="de-DE" sz="1200" dirty="0" smtClean="0"/>
              <a:t>Soft Team </a:t>
            </a:r>
            <a:endParaRPr lang="de-DE" sz="1200" dirty="0"/>
          </a:p>
        </p:txBody>
      </p:sp>
      <p:sp>
        <p:nvSpPr>
          <p:cNvPr id="20" name="TextBox 19"/>
          <p:cNvSpPr txBox="1"/>
          <p:nvPr/>
        </p:nvSpPr>
        <p:spPr>
          <a:xfrm>
            <a:off x="2529445" y="2885777"/>
            <a:ext cx="1223158" cy="276999"/>
          </a:xfrm>
          <a:prstGeom prst="rect">
            <a:avLst/>
          </a:prstGeom>
          <a:noFill/>
        </p:spPr>
        <p:txBody>
          <a:bodyPr wrap="square" rtlCol="0">
            <a:spAutoFit/>
          </a:bodyPr>
          <a:lstStyle/>
          <a:p>
            <a:pPr algn="l"/>
            <a:r>
              <a:rPr lang="en-US" sz="1200" b="1" dirty="0" smtClean="0"/>
              <a:t>Key benefits</a:t>
            </a:r>
            <a:endParaRPr lang="de-DE" sz="1200" b="1" dirty="0"/>
          </a:p>
        </p:txBody>
      </p:sp>
      <p:sp>
        <p:nvSpPr>
          <p:cNvPr id="22" name="TextBox 21"/>
          <p:cNvSpPr txBox="1"/>
          <p:nvPr/>
        </p:nvSpPr>
        <p:spPr>
          <a:xfrm>
            <a:off x="2529445" y="4066401"/>
            <a:ext cx="1520041" cy="276999"/>
          </a:xfrm>
          <a:prstGeom prst="rect">
            <a:avLst/>
          </a:prstGeom>
          <a:noFill/>
        </p:spPr>
        <p:txBody>
          <a:bodyPr wrap="square" rtlCol="0">
            <a:spAutoFit/>
          </a:bodyPr>
          <a:lstStyle/>
          <a:p>
            <a:pPr algn="l"/>
            <a:r>
              <a:rPr lang="en-US" sz="1200" b="1" dirty="0" smtClean="0"/>
              <a:t>Customer quotes</a:t>
            </a:r>
            <a:endParaRPr lang="de-DE" sz="1200" b="1" dirty="0"/>
          </a:p>
        </p:txBody>
      </p:sp>
      <p:cxnSp>
        <p:nvCxnSpPr>
          <p:cNvPr id="26" name="Straight Connector 25"/>
          <p:cNvCxnSpPr/>
          <p:nvPr/>
        </p:nvCxnSpPr>
        <p:spPr bwMode="auto">
          <a:xfrm>
            <a:off x="2529444" y="1650685"/>
            <a:ext cx="6444000" cy="0"/>
          </a:xfrm>
          <a:prstGeom prst="line">
            <a:avLst/>
          </a:prstGeom>
          <a:solidFill>
            <a:schemeClr val="bg2"/>
          </a:solidFill>
          <a:ln w="19050" cap="flat" cmpd="sng" algn="ctr">
            <a:solidFill>
              <a:srgbClr val="CCCCCC"/>
            </a:solidFill>
            <a:prstDash val="solid"/>
            <a:round/>
            <a:headEnd type="none" w="med" len="med"/>
            <a:tailEnd type="none" w="med" len="med"/>
          </a:ln>
          <a:effectLst/>
        </p:spPr>
      </p:cxnSp>
      <p:cxnSp>
        <p:nvCxnSpPr>
          <p:cNvPr id="27" name="Straight Connector 26"/>
          <p:cNvCxnSpPr/>
          <p:nvPr/>
        </p:nvCxnSpPr>
        <p:spPr bwMode="auto">
          <a:xfrm>
            <a:off x="2505693" y="2101951"/>
            <a:ext cx="6444000" cy="0"/>
          </a:xfrm>
          <a:prstGeom prst="line">
            <a:avLst/>
          </a:prstGeom>
          <a:solidFill>
            <a:schemeClr val="bg2"/>
          </a:solidFill>
          <a:ln w="19050" cap="flat" cmpd="sng" algn="ctr">
            <a:solidFill>
              <a:srgbClr val="CCCCCC"/>
            </a:solidFill>
            <a:prstDash val="solid"/>
            <a:round/>
            <a:headEnd type="none" w="med" len="med"/>
            <a:tailEnd type="none" w="med" len="med"/>
          </a:ln>
          <a:effectLst/>
        </p:spPr>
      </p:cxnSp>
      <p:cxnSp>
        <p:nvCxnSpPr>
          <p:cNvPr id="28" name="Straight Connector 27"/>
          <p:cNvCxnSpPr/>
          <p:nvPr/>
        </p:nvCxnSpPr>
        <p:spPr bwMode="auto">
          <a:xfrm>
            <a:off x="2491843" y="5791200"/>
            <a:ext cx="6444000" cy="0"/>
          </a:xfrm>
          <a:prstGeom prst="line">
            <a:avLst/>
          </a:prstGeom>
          <a:solidFill>
            <a:schemeClr val="bg2"/>
          </a:solidFill>
          <a:ln w="19050" cap="flat" cmpd="sng" algn="ctr">
            <a:solidFill>
              <a:srgbClr val="CCCCCC"/>
            </a:solidFill>
            <a:prstDash val="solid"/>
            <a:round/>
            <a:headEnd type="none" w="med" len="med"/>
            <a:tailEnd type="none" w="med" len="med"/>
          </a:ln>
          <a:effectLst/>
        </p:spPr>
      </p:cxnSp>
      <p:cxnSp>
        <p:nvCxnSpPr>
          <p:cNvPr id="29" name="Straight Connector 28"/>
          <p:cNvCxnSpPr/>
          <p:nvPr/>
        </p:nvCxnSpPr>
        <p:spPr bwMode="auto">
          <a:xfrm>
            <a:off x="2503718" y="5257800"/>
            <a:ext cx="6444000" cy="0"/>
          </a:xfrm>
          <a:prstGeom prst="line">
            <a:avLst/>
          </a:prstGeom>
          <a:solidFill>
            <a:schemeClr val="bg2"/>
          </a:solidFill>
          <a:ln w="19050" cap="flat" cmpd="sng" algn="ctr">
            <a:solidFill>
              <a:srgbClr val="CCCCCC"/>
            </a:solidFill>
            <a:prstDash val="solid"/>
            <a:round/>
            <a:headEnd type="none" w="med" len="med"/>
            <a:tailEnd type="none" w="med" len="med"/>
          </a:ln>
          <a:effectLst/>
        </p:spPr>
      </p:cxnSp>
      <p:cxnSp>
        <p:nvCxnSpPr>
          <p:cNvPr id="30" name="Straight Connector 29"/>
          <p:cNvCxnSpPr/>
          <p:nvPr/>
        </p:nvCxnSpPr>
        <p:spPr bwMode="auto">
          <a:xfrm>
            <a:off x="2517569" y="2819400"/>
            <a:ext cx="6444000" cy="0"/>
          </a:xfrm>
          <a:prstGeom prst="line">
            <a:avLst/>
          </a:prstGeom>
          <a:solidFill>
            <a:schemeClr val="bg2"/>
          </a:solidFill>
          <a:ln w="19050" cap="flat" cmpd="sng" algn="ctr">
            <a:solidFill>
              <a:srgbClr val="CCCCCC"/>
            </a:solidFill>
            <a:prstDash val="solid"/>
            <a:round/>
            <a:headEnd type="none" w="med" len="med"/>
            <a:tailEnd type="none" w="med" len="med"/>
          </a:ln>
          <a:effectLst/>
        </p:spPr>
      </p:cxnSp>
      <p:cxnSp>
        <p:nvCxnSpPr>
          <p:cNvPr id="31" name="Straight Connector 30"/>
          <p:cNvCxnSpPr/>
          <p:nvPr/>
        </p:nvCxnSpPr>
        <p:spPr bwMode="auto">
          <a:xfrm>
            <a:off x="2529444" y="4038600"/>
            <a:ext cx="6444000" cy="0"/>
          </a:xfrm>
          <a:prstGeom prst="line">
            <a:avLst/>
          </a:prstGeom>
          <a:solidFill>
            <a:schemeClr val="bg2"/>
          </a:solidFill>
          <a:ln w="19050" cap="flat" cmpd="sng" algn="ctr">
            <a:solidFill>
              <a:srgbClr val="CCCCCC"/>
            </a:solidFill>
            <a:prstDash val="solid"/>
            <a:round/>
            <a:headEnd type="none" w="med" len="med"/>
            <a:tailEnd type="none" w="med" len="med"/>
          </a:ln>
          <a:effectLst/>
        </p:spPr>
      </p:cxnSp>
      <p:sp>
        <p:nvSpPr>
          <p:cNvPr id="33" name="Rectangle 32"/>
          <p:cNvSpPr/>
          <p:nvPr/>
        </p:nvSpPr>
        <p:spPr>
          <a:xfrm>
            <a:off x="4909030" y="6096000"/>
            <a:ext cx="2025170" cy="276999"/>
          </a:xfrm>
          <a:prstGeom prst="rect">
            <a:avLst/>
          </a:prstGeom>
        </p:spPr>
        <p:txBody>
          <a:bodyPr wrap="none">
            <a:spAutoFit/>
          </a:bodyPr>
          <a:lstStyle/>
          <a:p>
            <a:r>
              <a:rPr lang="de-DE" sz="1200" dirty="0" smtClean="0"/>
              <a:t>Website - </a:t>
            </a:r>
            <a:r>
              <a:rPr lang="pl-PL" sz="1200" dirty="0" smtClean="0"/>
              <a:t>http://wichary.eu/</a:t>
            </a:r>
            <a:endParaRPr lang="de-DE" sz="1200" dirty="0"/>
          </a:p>
        </p:txBody>
      </p:sp>
      <p:pic>
        <p:nvPicPr>
          <p:cNvPr id="34" name="Obraz 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060744" y="5378076"/>
            <a:ext cx="2092656" cy="260724"/>
          </a:xfrm>
          <a:prstGeom prst="rect">
            <a:avLst/>
          </a:prstGeom>
        </p:spPr>
      </p:pic>
      <p:pic>
        <p:nvPicPr>
          <p:cNvPr id="4" name="Picture 2" descr="Vollbild anzeigen">
            <a:hlinkClick r:id="rId6"/>
          </p:cNvPr>
          <p:cNvPicPr>
            <a:picLocks noChangeAspect="1" noChangeArrowheads="1"/>
          </p:cNvPicPr>
          <p:nvPr/>
        </p:nvPicPr>
        <p:blipFill>
          <a:blip r:embed="rId7" cstate="print"/>
          <a:srcRect/>
          <a:stretch>
            <a:fillRect/>
          </a:stretch>
        </p:blipFill>
        <p:spPr bwMode="auto">
          <a:xfrm>
            <a:off x="2590800" y="5848349"/>
            <a:ext cx="1905000" cy="704851"/>
          </a:xfrm>
          <a:prstGeom prst="rect">
            <a:avLst/>
          </a:prstGeom>
          <a:noFill/>
        </p:spPr>
      </p:pic>
      <p:pic>
        <p:nvPicPr>
          <p:cNvPr id="2051" name="Picture 3"/>
          <p:cNvPicPr>
            <a:picLocks noChangeArrowheads="1"/>
          </p:cNvPicPr>
          <p:nvPr/>
        </p:nvPicPr>
        <p:blipFill>
          <a:blip r:embed="rId8" cstate="print"/>
          <a:srcRect/>
          <a:stretch>
            <a:fillRect/>
          </a:stretch>
        </p:blipFill>
        <p:spPr bwMode="auto">
          <a:xfrm>
            <a:off x="212400" y="3646800"/>
            <a:ext cx="2127600" cy="2977200"/>
          </a:xfrm>
          <a:prstGeom prst="rect">
            <a:avLst/>
          </a:prstGeom>
          <a:noFill/>
          <a:ln w="9525">
            <a:noFill/>
            <a:miter lim="800000"/>
            <a:headEnd/>
            <a:tailEnd/>
          </a:ln>
        </p:spPr>
      </p:pic>
      <p:sp>
        <p:nvSpPr>
          <p:cNvPr id="36" name="TextBox 35"/>
          <p:cNvSpPr txBox="1"/>
          <p:nvPr/>
        </p:nvSpPr>
        <p:spPr>
          <a:xfrm>
            <a:off x="4809506" y="2133600"/>
            <a:ext cx="4085110" cy="646331"/>
          </a:xfrm>
          <a:prstGeom prst="rect">
            <a:avLst/>
          </a:prstGeom>
          <a:noFill/>
        </p:spPr>
        <p:txBody>
          <a:bodyPr wrap="square" rtlCol="0">
            <a:spAutoFit/>
          </a:bodyPr>
          <a:lstStyle/>
          <a:p>
            <a:pPr>
              <a:buSzPct val="100000"/>
              <a:buFont typeface="Wingdings" pitchFamily="2" charset="2"/>
              <a:buChar char="§"/>
            </a:pPr>
            <a:r>
              <a:rPr lang="en-US" sz="1200" dirty="0" smtClean="0"/>
              <a:t> </a:t>
            </a:r>
            <a:r>
              <a:rPr lang="pl-PL" sz="1200" dirty="0" smtClean="0"/>
              <a:t>O</a:t>
            </a:r>
            <a:r>
              <a:rPr lang="en-US" sz="1200" dirty="0" smtClean="0"/>
              <a:t>r</a:t>
            </a:r>
            <a:r>
              <a:rPr lang="pl-PL" sz="1200" dirty="0" smtClean="0"/>
              <a:t>ganizational </a:t>
            </a:r>
            <a:r>
              <a:rPr lang="en-US" sz="1200" dirty="0" smtClean="0"/>
              <a:t>needs (rapid growth)</a:t>
            </a:r>
            <a:endParaRPr lang="pl-PL" sz="1200" dirty="0" smtClean="0"/>
          </a:p>
          <a:p>
            <a:pPr>
              <a:buSzPct val="100000"/>
              <a:buFont typeface="Wingdings" pitchFamily="2" charset="2"/>
              <a:buChar char="§"/>
            </a:pPr>
            <a:r>
              <a:rPr lang="pl-PL" sz="1200" dirty="0" smtClean="0"/>
              <a:t> T</a:t>
            </a:r>
            <a:r>
              <a:rPr lang="en-US" sz="1200" dirty="0" smtClean="0"/>
              <a:t>he largest and most experienced provider of ERP </a:t>
            </a:r>
          </a:p>
          <a:p>
            <a:pPr>
              <a:buSzPct val="100000"/>
              <a:buFont typeface="Wingdings" pitchFamily="2" charset="2"/>
              <a:buChar char="§"/>
            </a:pPr>
            <a:r>
              <a:rPr lang="en-US" sz="1200" dirty="0" smtClean="0"/>
              <a:t> </a:t>
            </a:r>
            <a:r>
              <a:rPr lang="pl-PL" sz="1200" dirty="0" smtClean="0"/>
              <a:t>SAP </a:t>
            </a:r>
            <a:r>
              <a:rPr lang="en-US" sz="1200" dirty="0" smtClean="0"/>
              <a:t>B</a:t>
            </a:r>
            <a:r>
              <a:rPr lang="pl-PL" sz="1200" dirty="0" smtClean="0"/>
              <a:t>usiness One </a:t>
            </a:r>
            <a:r>
              <a:rPr lang="en-US" sz="1200" dirty="0" smtClean="0"/>
              <a:t>is a very flexible system  </a:t>
            </a:r>
            <a:endParaRPr lang="pl-PL" sz="1200" dirty="0" smtClean="0"/>
          </a:p>
        </p:txBody>
      </p:sp>
      <p:sp>
        <p:nvSpPr>
          <p:cNvPr id="37" name="TextBox 36"/>
          <p:cNvSpPr txBox="1"/>
          <p:nvPr/>
        </p:nvSpPr>
        <p:spPr>
          <a:xfrm>
            <a:off x="4809506" y="2838271"/>
            <a:ext cx="4105894" cy="1200329"/>
          </a:xfrm>
          <a:prstGeom prst="rect">
            <a:avLst/>
          </a:prstGeom>
          <a:noFill/>
        </p:spPr>
        <p:txBody>
          <a:bodyPr wrap="square" rtlCol="0">
            <a:spAutoFit/>
          </a:bodyPr>
          <a:lstStyle/>
          <a:p>
            <a:pPr>
              <a:buFont typeface="Wingdings" pitchFamily="2" charset="2"/>
              <a:buChar char="§"/>
            </a:pPr>
            <a:r>
              <a:rPr lang="pl-PL" sz="1200" dirty="0" smtClean="0"/>
              <a:t> Central database of the company</a:t>
            </a:r>
            <a:r>
              <a:rPr lang="en-US" sz="1200" dirty="0" smtClean="0"/>
              <a:t> </a:t>
            </a:r>
            <a:endParaRPr lang="pl-PL" sz="1200" dirty="0" smtClean="0"/>
          </a:p>
          <a:p>
            <a:pPr>
              <a:buFont typeface="Wingdings" pitchFamily="2" charset="2"/>
              <a:buChar char="§"/>
            </a:pPr>
            <a:r>
              <a:rPr lang="pl-PL" sz="1200" dirty="0" smtClean="0"/>
              <a:t> </a:t>
            </a:r>
            <a:r>
              <a:rPr lang="en-US" sz="1200" dirty="0" smtClean="0"/>
              <a:t>The common base of knowledge about the needs and</a:t>
            </a:r>
            <a:endParaRPr lang="pl-PL" sz="1200" dirty="0" smtClean="0"/>
          </a:p>
          <a:p>
            <a:r>
              <a:rPr lang="pl-PL" sz="1200" dirty="0" smtClean="0"/>
              <a:t> </a:t>
            </a:r>
            <a:r>
              <a:rPr lang="en-US" sz="1200" dirty="0" smtClean="0"/>
              <a:t> expectations of customers</a:t>
            </a:r>
            <a:r>
              <a:rPr lang="pl-PL" sz="1200" dirty="0" smtClean="0"/>
              <a:t> </a:t>
            </a:r>
          </a:p>
          <a:p>
            <a:pPr>
              <a:buFont typeface="Wingdings" pitchFamily="2" charset="2"/>
              <a:buChar char="§"/>
            </a:pPr>
            <a:r>
              <a:rPr lang="pl-PL" sz="1200" dirty="0" smtClean="0"/>
              <a:t> </a:t>
            </a:r>
            <a:r>
              <a:rPr lang="en-US" sz="1200" dirty="0" smtClean="0"/>
              <a:t>Quick access to information essential for effective </a:t>
            </a:r>
            <a:endParaRPr lang="pl-PL" sz="1200" dirty="0" smtClean="0"/>
          </a:p>
          <a:p>
            <a:r>
              <a:rPr lang="pl-PL" sz="1200" dirty="0" smtClean="0"/>
              <a:t>  </a:t>
            </a:r>
            <a:r>
              <a:rPr lang="en-US" sz="1200" dirty="0" smtClean="0"/>
              <a:t>management of the company</a:t>
            </a:r>
            <a:endParaRPr lang="pl-PL" sz="1200" dirty="0" smtClean="0"/>
          </a:p>
          <a:p>
            <a:pPr>
              <a:buFont typeface="Wingdings" pitchFamily="2" charset="2"/>
              <a:buChar char="§"/>
            </a:pPr>
            <a:r>
              <a:rPr lang="en-US" sz="1200" dirty="0" smtClean="0"/>
              <a:t> Easy monitoring of key business processes</a:t>
            </a:r>
            <a:endParaRPr lang="pl-PL" sz="1200" dirty="0" smtClean="0"/>
          </a:p>
        </p:txBody>
      </p:sp>
      <p:sp>
        <p:nvSpPr>
          <p:cNvPr id="38" name="TextBox 37"/>
          <p:cNvSpPr txBox="1"/>
          <p:nvPr/>
        </p:nvSpPr>
        <p:spPr>
          <a:xfrm>
            <a:off x="4809506" y="4041338"/>
            <a:ext cx="3966359" cy="1107996"/>
          </a:xfrm>
          <a:prstGeom prst="rect">
            <a:avLst/>
          </a:prstGeom>
          <a:noFill/>
        </p:spPr>
        <p:txBody>
          <a:bodyPr wrap="square" rtlCol="0">
            <a:spAutoFit/>
          </a:bodyPr>
          <a:lstStyle/>
          <a:p>
            <a:r>
              <a:rPr lang="en-US" sz="1100" i="1" dirty="0" smtClean="0"/>
              <a:t>“</a:t>
            </a:r>
            <a:r>
              <a:rPr lang="en-US" sz="1200" i="1" dirty="0" smtClean="0"/>
              <a:t>New version 8.81 of the SAP system is ergonomic and user friendly</a:t>
            </a:r>
            <a:r>
              <a:rPr lang="pl-PL" sz="1100" i="1" dirty="0" smtClean="0"/>
              <a:t>.</a:t>
            </a:r>
            <a:endParaRPr lang="en-US" sz="1100" i="1" dirty="0" smtClean="0"/>
          </a:p>
          <a:p>
            <a:endParaRPr lang="pl-PL" sz="600" i="1" dirty="0" smtClean="0"/>
          </a:p>
          <a:p>
            <a:r>
              <a:rPr lang="en-US" sz="1200" i="1" smtClean="0"/>
              <a:t>I </a:t>
            </a:r>
            <a:r>
              <a:rPr lang="en-US" sz="1200" i="1" dirty="0" smtClean="0"/>
              <a:t>believe that the latest version 8.81 of the SAP system</a:t>
            </a:r>
          </a:p>
          <a:p>
            <a:r>
              <a:rPr lang="en-US" sz="1200" i="1" dirty="0" smtClean="0"/>
              <a:t> </a:t>
            </a:r>
            <a:r>
              <a:rPr lang="pl-PL" sz="1200" i="1" dirty="0" smtClean="0"/>
              <a:t>will </a:t>
            </a:r>
            <a:r>
              <a:rPr lang="en-US" sz="1200" i="1" dirty="0" smtClean="0"/>
              <a:t>meet reposed - in a used by us since 6 years the ERP system - business requirements.„</a:t>
            </a:r>
            <a:endParaRPr lang="pl-PL" sz="600" i="1" dirty="0" smtClean="0"/>
          </a:p>
        </p:txBody>
      </p:sp>
      <p:sp>
        <p:nvSpPr>
          <p:cNvPr id="39" name="TextBox 38"/>
          <p:cNvSpPr txBox="1"/>
          <p:nvPr/>
        </p:nvSpPr>
        <p:spPr>
          <a:xfrm>
            <a:off x="228600" y="1412319"/>
            <a:ext cx="2078175" cy="1892826"/>
          </a:xfrm>
          <a:prstGeom prst="rect">
            <a:avLst/>
          </a:prstGeom>
          <a:noFill/>
        </p:spPr>
        <p:txBody>
          <a:bodyPr wrap="square" rtlCol="0">
            <a:spAutoFit/>
          </a:bodyPr>
          <a:lstStyle/>
          <a:p>
            <a:r>
              <a:rPr lang="en-US" sz="1300" i="1" dirty="0" smtClean="0">
                <a:solidFill>
                  <a:schemeClr val="bg1"/>
                </a:solidFill>
              </a:rPr>
              <a:t>"I believe that the latest version 8.81 of the SAP system</a:t>
            </a:r>
            <a:r>
              <a:rPr lang="pl-PL" sz="1300" i="1" dirty="0" smtClean="0">
                <a:solidFill>
                  <a:schemeClr val="bg1"/>
                </a:solidFill>
              </a:rPr>
              <a:t> will </a:t>
            </a:r>
            <a:r>
              <a:rPr lang="en-US" sz="1300" i="1" dirty="0" smtClean="0">
                <a:solidFill>
                  <a:schemeClr val="bg1"/>
                </a:solidFill>
              </a:rPr>
              <a:t>meet reposed </a:t>
            </a:r>
            <a:r>
              <a:rPr lang="pl-PL" sz="1300" i="1" dirty="0" smtClean="0">
                <a:solidFill>
                  <a:schemeClr val="bg1"/>
                </a:solidFill>
              </a:rPr>
              <a:t> - </a:t>
            </a:r>
            <a:r>
              <a:rPr lang="en-US" sz="1300" i="1" dirty="0" smtClean="0">
                <a:solidFill>
                  <a:schemeClr val="bg1"/>
                </a:solidFill>
              </a:rPr>
              <a:t>in a used by us since 6</a:t>
            </a:r>
          </a:p>
          <a:p>
            <a:r>
              <a:rPr lang="en-US" sz="1300" i="1" dirty="0" smtClean="0">
                <a:solidFill>
                  <a:schemeClr val="bg1"/>
                </a:solidFill>
              </a:rPr>
              <a:t>years the ERP system - business </a:t>
            </a:r>
            <a:r>
              <a:rPr lang="en-US" sz="1300" i="1" smtClean="0">
                <a:solidFill>
                  <a:schemeClr val="bg1"/>
                </a:solidFill>
              </a:rPr>
              <a:t>requirements.”</a:t>
            </a:r>
            <a:endParaRPr lang="en-US" sz="1300" i="1" dirty="0" smtClean="0">
              <a:solidFill>
                <a:schemeClr val="bg1"/>
              </a:solidFill>
            </a:endParaRPr>
          </a:p>
          <a:p>
            <a:endParaRPr lang="pl-PL" sz="1300" i="1" dirty="0" smtClean="0">
              <a:solidFill>
                <a:schemeClr val="bg1"/>
              </a:solidFill>
            </a:endParaRPr>
          </a:p>
          <a:p>
            <a:r>
              <a:rPr lang="pl-PL" sz="1300" dirty="0" smtClean="0">
                <a:solidFill>
                  <a:schemeClr val="bg1"/>
                </a:solidFill>
              </a:rPr>
              <a:t>Bogusław Katafoni –Financial Controller</a:t>
            </a: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SAP">
  <a:themeElements>
    <a:clrScheme name="SAP_Colors2011_1.1">
      <a:dk1>
        <a:srgbClr val="000000"/>
      </a:dk1>
      <a:lt1>
        <a:srgbClr val="FFFFFF"/>
      </a:lt1>
      <a:dk2>
        <a:srgbClr val="0076CB"/>
      </a:dk2>
      <a:lt2>
        <a:srgbClr val="CCCCCC"/>
      </a:lt2>
      <a:accent1>
        <a:srgbClr val="F0AB00"/>
      </a:accent1>
      <a:accent2>
        <a:srgbClr val="666666"/>
      </a:accent2>
      <a:accent3>
        <a:srgbClr val="0076CB"/>
      </a:accent3>
      <a:accent4>
        <a:srgbClr val="4FB81C"/>
      </a:accent4>
      <a:accent5>
        <a:srgbClr val="E35500"/>
      </a:accent5>
      <a:accent6>
        <a:srgbClr val="760A85"/>
      </a:accent6>
      <a:hlink>
        <a:srgbClr val="666666"/>
      </a:hlink>
      <a:folHlink>
        <a:srgbClr val="CCCCCC"/>
      </a:folHlink>
    </a:clrScheme>
    <a:fontScheme name="SAP_Fonts2011">
      <a:majorFont>
        <a:latin typeface="Arial"/>
        <a:ea typeface=""/>
        <a:cs typeface=""/>
      </a:majorFont>
      <a:minorFont>
        <a:latin typeface="Arial"/>
        <a:ea typeface=""/>
        <a:cs typeface=""/>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gray">
        <a:solidFill>
          <a:schemeClr val="accent1"/>
        </a:solidFill>
        <a:ln w="6350" algn="ctr">
          <a:noFill/>
          <a:miter lim="800000"/>
          <a:headEnd/>
          <a:tailEnd/>
        </a:ln>
      </a:spPr>
      <a:bodyPr lIns="90000" tIns="72000" rIns="90000" bIns="72000" rtlCol="0" anchor="ctr"/>
      <a:lstStyle>
        <a:defPPr marR="0" algn="ctr" defTabSz="914400" eaLnBrk="1" fontAlgn="base" latinLnBrk="0" hangingPunct="1">
          <a:lnSpc>
            <a:spcPct val="100000"/>
          </a:lnSpc>
          <a:spcBef>
            <a:spcPct val="50000"/>
          </a:spcBef>
          <a:spcAft>
            <a:spcPct val="0"/>
          </a:spcAft>
          <a:buClr>
            <a:srgbClr val="F0AB00"/>
          </a:buClr>
          <a:buSzPct val="80000"/>
          <a:tabLst/>
          <a:defRPr kumimoji="0" b="0" i="0" u="none" strike="noStrike" kern="0" cap="none" spc="0" normalizeH="0" baseline="0" noProof="0" dirty="0" smtClean="0">
            <a:ln>
              <a:noFill/>
            </a:ln>
            <a:effectLst/>
            <a:uLnTx/>
            <a:uFillTx/>
            <a:ea typeface="Arial Unicode MS" pitchFamily="34" charset="-128"/>
            <a:cs typeface="Arial Unicode MS" pitchFamily="34" charset="-128"/>
          </a:defRPr>
        </a:defPPr>
      </a:lstStyle>
    </a:spDef>
    <a:lnDef>
      <a:spPr>
        <a:ln w="6350">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fontAlgn="base">
          <a:spcBef>
            <a:spcPct val="50000"/>
          </a:spcBef>
          <a:spcAft>
            <a:spcPct val="0"/>
          </a:spcAft>
          <a:buClr>
            <a:srgbClr val="F0AB00"/>
          </a:buClr>
          <a:buSzPct val="80000"/>
          <a:defRPr sz="1800" kern="0" dirty="0" smtClean="0">
            <a:ea typeface="Arial Unicode MS" pitchFamily="34" charset="-128"/>
            <a:cs typeface="Arial Unicode MS" pitchFamily="34" charset="-128"/>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SAP</Template>
  <TotalTime>0</TotalTime>
  <Words>196</Words>
  <Application>Microsoft Office PowerPoint</Application>
  <PresentationFormat>On-screen Show (4:3)</PresentationFormat>
  <Paragraphs>30</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SAP</vt:lpstr>
      <vt:lpstr>PowerPoint Presentation</vt:lpstr>
    </vt:vector>
  </TitlesOfParts>
  <Company>SAP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Collaterals</dc:title>
  <dc:creator>ILAN TAL</dc:creator>
  <cp:lastModifiedBy>Tal, Ilan</cp:lastModifiedBy>
  <cp:revision>238</cp:revision>
  <dcterms:created xsi:type="dcterms:W3CDTF">2011-03-08T19:36:08Z</dcterms:created>
  <dcterms:modified xsi:type="dcterms:W3CDTF">2013-09-05T08:06:38Z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-347886201</vt:i4>
  </property>
  <property fmtid="{D5CDD505-2E9C-101B-9397-08002B2CF9AE}" pid="3" name="_NewReviewCycle">
    <vt:lpwstr/>
  </property>
  <property fmtid="{D5CDD505-2E9C-101B-9397-08002B2CF9AE}" pid="4" name="_EmailSubject">
    <vt:lpwstr>Collateral Formats</vt:lpwstr>
  </property>
  <property fmtid="{D5CDD505-2E9C-101B-9397-08002B2CF9AE}" pid="5" name="_AuthorEmail">
    <vt:lpwstr>david.trites@sap.com</vt:lpwstr>
  </property>
  <property fmtid="{D5CDD505-2E9C-101B-9397-08002B2CF9AE}" pid="6" name="_AuthorEmailDisplayName">
    <vt:lpwstr>Trites, David</vt:lpwstr>
  </property>
</Properties>
</file>